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6F98252-7C8A-4AC4-8450-55563D63E2E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0"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Kepong, W.P. Kuala Lumpur, 2020</t>
  </si>
  <si>
    <t>: Selected statistics of basic information, Parliament of Kepong, W.P. Kuala Lumpur, 2020</t>
  </si>
  <si>
    <t>P.114
KEPONG</t>
  </si>
  <si>
    <t>n.a</t>
  </si>
  <si>
    <t>-</t>
  </si>
  <si>
    <t>: Statistik terpilih penduduk, Parlimen Kepong, W.P. Kuala Lumpur, 2020</t>
  </si>
  <si>
    <t>: Selected statistics of population, Parliament of Kepong, W.P. Kuala Lumpur, 2020</t>
  </si>
  <si>
    <t>: Statistik terpilih penduduk, Parlimen Kepong, W.P. Kuala Lumpur, 2020 (samb.)</t>
  </si>
  <si>
    <t>: Selected statistics of population, Parliament of Kepong, W.P. Kuala Lumpur, 2020 (cont'd)</t>
  </si>
  <si>
    <t>Kepong</t>
  </si>
  <si>
    <t>: Bilangan kelahiran hidup dan kematian mengikut jantina, Parlimen Kepong, W.P. Kuala Lumpur, 2020</t>
  </si>
  <si>
    <t>: Number of live births and deaths by sex, Parliament of Kepong, W.P. Kuala Lumpur, 2020</t>
  </si>
  <si>
    <t>: Statistik terpilih perumahan, Parlimen Kepong, W.P. Kuala Lumpur, 2019</t>
  </si>
  <si>
    <t>: Selected statistics on housing, Parliament of Kepong, W.P. Kuala Lumpur, 2019</t>
  </si>
  <si>
    <t>: Statistik terpilih guna tenaga, Parlimen Kepong, W.P. Kuala Lumpur, 2020</t>
  </si>
  <si>
    <t>: Selected statistics on employment, Parliament of Kepong, W.P. Kuala Lumpur, 2020</t>
  </si>
  <si>
    <t>: Statistik terpilih pendapatan isi rumah, Parlimen Kepong, W.P. Kuala Lumpur, 2019</t>
  </si>
  <si>
    <t>: Selected statistics of household income, Parliament of Kepong, W.P. Kuala Lumpur, 2019</t>
  </si>
  <si>
    <t>: Statistik terpilih pendidikan, Parlimen Kepong, W.P. Kuala Lumpur, 2020</t>
  </si>
  <si>
    <t>: Selected statistics of education, Parliament of Kepong, W.P. Kuala Lumpur, 2020</t>
  </si>
  <si>
    <t>: Statistik terpilih kesihatan, Parlimen Kepong, W.P. Kuala Lumpur, 2020</t>
  </si>
  <si>
    <t>: Selected statistics of health, Parliament of Kepong, W.P. Kuala Lumpur, 2020</t>
  </si>
  <si>
    <t>: Statistik kemiskinan berdaftar dengan eKasih mengikut jantina, Parlimen Kepong, W.P. Kuala Lumpur</t>
  </si>
  <si>
    <t>: Statistics of poverty registered with eKasih by sex, Parliament of Kepong, W.P. Kuala Lumpur</t>
  </si>
  <si>
    <t>: Statistik kemiskinan berdaftar dengan eKasih mengikut kumpulan etnik, Parlimen Kepong, W.P. Kuala Lumpur</t>
  </si>
  <si>
    <t>: Statistics of poverty registered with eKasih by ethnic group, Parliament of Kepong, W.P. Kuala Lumpur</t>
  </si>
  <si>
    <t>: Statistik kemiskinan berdaftar dengan eKasih mengikut agama, Parlimen Kepong, W.P. Kuala Lumpur</t>
  </si>
  <si>
    <t>: Statistics of poverty registered with eKasih by religion, Parliament of Kepong, W.P. Kuala Lumpur</t>
  </si>
  <si>
    <t>: Statistik kemiskinan berdaftar dengan eKasih mengikut kumpulan umur, Parlimen Kepong, W.P. Kuala Lumpur</t>
  </si>
  <si>
    <t>: Statistics of poverty registered with eKasih by age group, Parliament of Kepong, W.P. Kuala Lumpur</t>
  </si>
  <si>
    <t>: Statistik terpilih keselamatan awam, Parlimen Kepong, W.P. Kuala Lumpur, 2020</t>
  </si>
  <si>
    <t>: Selected statistics of public safety, Parliament of Kepong, W.P. Kuala Lumpur, 2020</t>
  </si>
  <si>
    <t>: Statistik terpilih internet dan media sosial, Parlimen Kepong, W.P. Kuala Lumpur, 2020</t>
  </si>
  <si>
    <t>: Selected statistics of internet and social media, Parliament of Kepong, W.P. Kuala Lumpur, 2020</t>
  </si>
  <si>
    <t>: Akses kepada kemudahan asas kepada isi rumah, Parlimen Kepong, W.P. Kuala Lumpur, 2019</t>
  </si>
  <si>
    <t>: Access to basic amenities for households, Parliament of Kepong, W.P. Kuala Lumpur, 2019</t>
  </si>
  <si>
    <t>: Bilangan pertubuhan/ syarikat perniagaan mengikut sektor, Parlimen Kepong, W.P. Kuala Lumpur, 2022</t>
  </si>
  <si>
    <t>:  Number of establishments/ businesses by sector, Parliament of Kepong, W.P. Kuala Lumpur, 2022</t>
  </si>
  <si>
    <t>: Bilangan pertubuhan/ syarikat perniagaan terpilih sektor Perkhidmatan, Parlimen Kepong, W.P. Kuala Lumpur, 2022</t>
  </si>
  <si>
    <t>: Number of establishments/ businesses by sector, Parliament of Kepong, W.P. Kuala Lumpur, 2022</t>
  </si>
  <si>
    <t>: Statistik terpilih perkhidmatan, Parlimen Kepong, W.P. Kuala Lumpur, 2022</t>
  </si>
  <si>
    <t>: Bilangan fasiliti awam, Parlimen Kepong, W.P. Kuala Lumpur, 2022</t>
  </si>
  <si>
    <t>: Number of public facilities, Parliament of Kepong, W.P. Kuala Lumpur, 2022</t>
  </si>
  <si>
    <t>: Bilangan fasiliti awam, Parlimen Kepong, W.P. Kuala Lumpur, 2022 (samb.)</t>
  </si>
  <si>
    <t>: Number of public facilities, Parliament of Kepong, W.P. Kuala Lumpur, 2022 (cont'd)</t>
  </si>
  <si>
    <t>: Statistik lain-lain, Parlimen Kepong, W.P. Kuala Lumpur, 2022</t>
  </si>
  <si>
    <t>: Other statistics, Parliament of Kepong, W.P. Kuala Lumpur, 2022</t>
  </si>
  <si>
    <t>Jadual 13.0</t>
  </si>
  <si>
    <t>: Statistik terpilih Penggunaan Per Kapita item pertanian, Parlimen Kepong, W. P. Kuala 
  Lumpur, 2020</t>
  </si>
  <si>
    <t>Table 13.0</t>
  </si>
  <si>
    <t xml:space="preserve">: Selected statistics on Per Capita Consumption of agricultural item, Parliament of Kepong, 
  W. 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Kepong, Wilayah Persekutuan Kuala Lumpur 2016-2020</t>
  </si>
  <si>
    <t>Table 14.0:</t>
  </si>
  <si>
    <t>Mean temperature, rainfall volume and mean relative humidity, Parliament of Kepong,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7A31AA6D-A916-43DC-AF59-4683772244D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8958708-B32B-4416-8BDC-F3932F547C11}"/>
    <cellStyle name="Normal 808" xfId="54256" xr:uid="{471FC79D-90AA-4884-B3E5-511DF6B5976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4%20KEP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4%20KEP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4 KEPO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1.71093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12</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106199</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8849.9166666666661</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106199</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88170</v>
      </c>
    </row>
    <row r="13" spans="1:11" s="78" customFormat="1" ht="15" customHeight="1">
      <c r="B13" s="399" t="s">
        <v>346</v>
      </c>
      <c r="C13" s="77"/>
      <c r="D13" s="149"/>
      <c r="E13" s="149"/>
      <c r="F13" s="308">
        <v>18029</v>
      </c>
    </row>
    <row r="14" spans="1:11" s="78" customFormat="1" ht="7.5" customHeight="1">
      <c r="C14" s="400"/>
      <c r="D14" s="149"/>
      <c r="E14" s="149"/>
      <c r="F14" s="308"/>
    </row>
    <row r="15" spans="1:11" s="78" customFormat="1" ht="15" customHeight="1">
      <c r="B15" s="399" t="s">
        <v>272</v>
      </c>
      <c r="C15" s="77"/>
      <c r="D15" s="149"/>
      <c r="E15" s="149"/>
      <c r="F15" s="308">
        <v>62487</v>
      </c>
    </row>
    <row r="16" spans="1:11" s="78" customFormat="1" ht="15" customHeight="1">
      <c r="B16" s="399" t="s">
        <v>273</v>
      </c>
      <c r="C16" s="77"/>
      <c r="D16" s="149"/>
      <c r="E16" s="149"/>
      <c r="F16" s="308">
        <v>43712</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83.023380634469248</v>
      </c>
      <c r="H19" s="403"/>
    </row>
    <row r="20" spans="2:8" s="78" customFormat="1" ht="15" customHeight="1">
      <c r="B20" s="399" t="s">
        <v>347</v>
      </c>
      <c r="C20" s="77"/>
      <c r="D20" s="149"/>
      <c r="E20" s="149"/>
      <c r="F20" s="402">
        <v>16.976619365530748</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20.173528411024158</v>
      </c>
    </row>
    <row r="25" spans="2:8" s="78" customFormat="1" ht="15" customHeight="1">
      <c r="B25" s="399" t="s">
        <v>348</v>
      </c>
      <c r="C25" s="77"/>
      <c r="D25" s="149"/>
      <c r="E25" s="149"/>
      <c r="F25" s="402">
        <v>72.928433707610296</v>
      </c>
    </row>
    <row r="26" spans="2:8" s="78" customFormat="1" ht="15" customHeight="1">
      <c r="B26" s="399" t="s">
        <v>450</v>
      </c>
      <c r="C26" s="77"/>
      <c r="D26" s="149"/>
      <c r="E26" s="149"/>
      <c r="F26" s="402">
        <v>6.3264148803447888</v>
      </c>
    </row>
    <row r="27" spans="2:8" s="78" customFormat="1" ht="15" customHeight="1">
      <c r="B27" s="399" t="s">
        <v>349</v>
      </c>
      <c r="C27" s="77"/>
      <c r="D27" s="149"/>
      <c r="E27" s="149"/>
      <c r="F27" s="402">
        <v>0.57162300102075536</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15.7</v>
      </c>
    </row>
    <row r="32" spans="2:8" s="407" customFormat="1" ht="15" customHeight="1">
      <c r="B32" s="795" t="s">
        <v>423</v>
      </c>
      <c r="C32" s="167"/>
      <c r="D32" s="406"/>
      <c r="E32" s="406"/>
      <c r="F32" s="166"/>
    </row>
    <row r="33" spans="2:8" s="407" customFormat="1" ht="15" customHeight="1">
      <c r="B33" s="347" t="s">
        <v>426</v>
      </c>
      <c r="C33" s="167"/>
      <c r="D33" s="406"/>
      <c r="E33" s="406"/>
      <c r="F33" s="166">
        <v>77.099999999999994</v>
      </c>
    </row>
    <row r="34" spans="2:8" s="407" customFormat="1" ht="15" customHeight="1">
      <c r="B34" s="795" t="s">
        <v>425</v>
      </c>
      <c r="C34" s="167"/>
      <c r="D34" s="406"/>
      <c r="E34" s="406"/>
      <c r="F34" s="166"/>
    </row>
    <row r="35" spans="2:8" s="407" customFormat="1" ht="15" customHeight="1">
      <c r="B35" s="347" t="s">
        <v>429</v>
      </c>
      <c r="C35" s="167"/>
      <c r="D35" s="406"/>
      <c r="E35" s="406"/>
      <c r="F35" s="166">
        <v>7.2</v>
      </c>
    </row>
    <row r="36" spans="2:8" s="407" customFormat="1" ht="15" customHeight="1">
      <c r="B36" s="795" t="s">
        <v>427</v>
      </c>
      <c r="C36" s="167"/>
      <c r="D36" s="406"/>
      <c r="E36" s="406"/>
      <c r="F36" s="166"/>
    </row>
    <row r="37" spans="2:8" s="407" customFormat="1" ht="15" customHeight="1">
      <c r="B37" s="347" t="s">
        <v>430</v>
      </c>
      <c r="F37" s="166">
        <v>80.7</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29.8</v>
      </c>
    </row>
    <row r="43" spans="2:8" s="407" customFormat="1" ht="15" customHeight="1">
      <c r="B43" s="347" t="s">
        <v>351</v>
      </c>
      <c r="C43" s="167"/>
      <c r="D43" s="406"/>
      <c r="E43" s="406"/>
      <c r="F43" s="166">
        <v>20.399999999999999</v>
      </c>
    </row>
    <row r="44" spans="2:8" s="407" customFormat="1" ht="15" customHeight="1">
      <c r="B44" s="347" t="s">
        <v>352</v>
      </c>
      <c r="C44" s="167"/>
      <c r="D44" s="406"/>
      <c r="E44" s="406"/>
      <c r="F44" s="166">
        <v>9.4</v>
      </c>
    </row>
    <row r="45" spans="2:8" s="78" customFormat="1" ht="7.5" customHeight="1">
      <c r="C45" s="400"/>
      <c r="D45" s="149"/>
      <c r="E45" s="149"/>
      <c r="F45" s="308"/>
    </row>
    <row r="46" spans="2:8" s="78" customFormat="1" ht="15" customHeight="1">
      <c r="B46" s="75" t="s">
        <v>353</v>
      </c>
      <c r="C46" s="409"/>
      <c r="D46" s="149"/>
      <c r="E46" s="149"/>
      <c r="F46" s="308">
        <v>143</v>
      </c>
      <c r="H46" s="410"/>
    </row>
    <row r="47" spans="2:8" s="78" customFormat="1" ht="8.25" customHeight="1">
      <c r="B47" s="411"/>
      <c r="C47" s="74"/>
      <c r="D47" s="149"/>
      <c r="E47" s="149"/>
      <c r="F47" s="308"/>
    </row>
    <row r="48" spans="2:8" s="78" customFormat="1" ht="15" customHeight="1">
      <c r="B48" s="75" t="s">
        <v>157</v>
      </c>
      <c r="C48" s="74"/>
      <c r="D48" s="149"/>
      <c r="E48" s="149"/>
      <c r="F48" s="308">
        <v>8850</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31667</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28268</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3.3</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646</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1114</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572</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542</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400</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227</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173</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74.2</v>
      </c>
      <c r="G10" s="254"/>
    </row>
    <row r="11" spans="1:7" s="1" customFormat="1" ht="15" customHeight="1">
      <c r="B11" s="457" t="s">
        <v>371</v>
      </c>
      <c r="C11" s="458"/>
      <c r="D11" s="403"/>
      <c r="E11" s="424"/>
      <c r="F11" s="164">
        <v>25.8</v>
      </c>
    </row>
    <row r="12" spans="1:7" s="1" customFormat="1" ht="15" customHeight="1">
      <c r="B12" s="457" t="s">
        <v>274</v>
      </c>
      <c r="C12" s="458"/>
      <c r="D12" s="403"/>
      <c r="E12" s="424"/>
      <c r="F12" s="164">
        <v>0</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43.3</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41.3</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2</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16.399999999999999</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72.5</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4.7</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11274</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13087</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6500</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0.30299999999999999</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13</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11</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2</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739</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486</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253</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11989</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7941</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4048</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1</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1</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123</v>
      </c>
    </row>
    <row r="9" spans="1:18" s="1" customFormat="1" ht="15" customHeight="1">
      <c r="B9" s="4" t="s">
        <v>133</v>
      </c>
      <c r="C9" s="4"/>
      <c r="D9" s="4"/>
      <c r="E9" s="6"/>
      <c r="F9" s="879"/>
      <c r="G9" s="879"/>
      <c r="H9" s="879"/>
      <c r="I9" s="879"/>
      <c r="J9" s="879"/>
      <c r="K9" s="893">
        <v>2019</v>
      </c>
      <c r="L9" s="880">
        <v>241</v>
      </c>
    </row>
    <row r="10" spans="1:18" s="1" customFormat="1" ht="15" customHeight="1">
      <c r="B10" s="4"/>
      <c r="C10" s="4"/>
      <c r="D10" s="4"/>
      <c r="E10" s="6"/>
      <c r="F10" s="879"/>
      <c r="G10" s="879"/>
      <c r="H10" s="879"/>
      <c r="I10" s="879"/>
      <c r="J10" s="879"/>
      <c r="K10" s="893">
        <v>2020</v>
      </c>
      <c r="L10" s="880">
        <v>188</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49</v>
      </c>
    </row>
    <row r="13" spans="1:18" s="1" customFormat="1" ht="15" customHeight="1">
      <c r="B13" s="290" t="s">
        <v>135</v>
      </c>
      <c r="C13" s="9"/>
      <c r="D13" s="9"/>
      <c r="E13" s="6"/>
      <c r="F13" s="879"/>
      <c r="G13" s="879"/>
      <c r="H13" s="879"/>
      <c r="I13" s="879"/>
      <c r="J13" s="879"/>
      <c r="K13" s="893">
        <v>2019</v>
      </c>
      <c r="L13" s="879">
        <v>76</v>
      </c>
    </row>
    <row r="14" spans="1:18" s="1" customFormat="1" ht="15" customHeight="1">
      <c r="B14" s="7"/>
      <c r="C14" s="9"/>
      <c r="D14" s="9"/>
      <c r="E14" s="6"/>
      <c r="F14" s="879"/>
      <c r="G14" s="879"/>
      <c r="H14" s="879"/>
      <c r="I14" s="879"/>
      <c r="J14" s="879"/>
      <c r="K14" s="893">
        <v>2020</v>
      </c>
      <c r="L14" s="879">
        <v>55</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11</v>
      </c>
      <c r="N16" s="617"/>
      <c r="O16" s="619"/>
      <c r="P16" s="619"/>
      <c r="Q16" s="619"/>
      <c r="R16" s="617"/>
    </row>
    <row r="17" spans="2:18" s="1" customFormat="1" ht="15" customHeight="1">
      <c r="B17" s="620"/>
      <c r="C17" s="9"/>
      <c r="D17" s="9"/>
      <c r="E17" s="6"/>
      <c r="F17" s="879"/>
      <c r="G17" s="879"/>
      <c r="H17" s="879"/>
      <c r="I17" s="879"/>
      <c r="J17" s="879"/>
      <c r="K17" s="893">
        <v>2019</v>
      </c>
      <c r="L17" s="879">
        <v>28</v>
      </c>
      <c r="N17" s="145"/>
      <c r="O17" s="619"/>
      <c r="P17" s="619"/>
      <c r="Q17" s="619"/>
      <c r="R17" s="617"/>
    </row>
    <row r="18" spans="2:18" s="1" customFormat="1" ht="15" customHeight="1">
      <c r="B18" s="620"/>
      <c r="C18" s="9"/>
      <c r="D18" s="9"/>
      <c r="E18" s="6"/>
      <c r="F18" s="879"/>
      <c r="G18" s="879"/>
      <c r="H18" s="879"/>
      <c r="I18" s="879"/>
      <c r="J18" s="879"/>
      <c r="K18" s="893">
        <v>2020</v>
      </c>
      <c r="L18" s="879">
        <v>20</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38</v>
      </c>
      <c r="N20" s="522"/>
      <c r="O20" s="619"/>
      <c r="P20" s="619"/>
      <c r="Q20" s="619"/>
      <c r="R20" s="522"/>
    </row>
    <row r="21" spans="2:18" s="1" customFormat="1" ht="15" customHeight="1">
      <c r="B21" s="35"/>
      <c r="C21" s="9"/>
      <c r="D21" s="9"/>
      <c r="E21" s="6"/>
      <c r="F21" s="879"/>
      <c r="G21" s="879"/>
      <c r="H21" s="879"/>
      <c r="I21" s="879"/>
      <c r="J21" s="879"/>
      <c r="K21" s="893">
        <v>2019</v>
      </c>
      <c r="L21" s="879">
        <v>48</v>
      </c>
      <c r="N21" s="522"/>
      <c r="O21" s="621"/>
      <c r="P21" s="621"/>
      <c r="Q21" s="621"/>
      <c r="R21" s="522"/>
    </row>
    <row r="22" spans="2:18" s="1" customFormat="1" ht="15" customHeight="1">
      <c r="B22" s="4"/>
      <c r="C22" s="9"/>
      <c r="D22" s="9"/>
      <c r="E22" s="6"/>
      <c r="F22" s="879"/>
      <c r="G22" s="879"/>
      <c r="H22" s="879"/>
      <c r="I22" s="879"/>
      <c r="J22" s="879"/>
      <c r="K22" s="893">
        <v>2020</v>
      </c>
      <c r="L22" s="879">
        <v>35</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74</v>
      </c>
      <c r="N24" s="424"/>
      <c r="O24" s="424"/>
      <c r="P24" s="424"/>
      <c r="Q24" s="424"/>
      <c r="R24" s="424"/>
    </row>
    <row r="25" spans="2:18" s="1" customFormat="1" ht="15" customHeight="1">
      <c r="B25" s="290" t="s">
        <v>93</v>
      </c>
      <c r="C25" s="9"/>
      <c r="D25" s="9"/>
      <c r="E25" s="6"/>
      <c r="F25" s="879"/>
      <c r="G25" s="879"/>
      <c r="H25" s="879"/>
      <c r="I25" s="879"/>
      <c r="J25" s="879"/>
      <c r="K25" s="893">
        <v>2019</v>
      </c>
      <c r="L25" s="879">
        <v>165</v>
      </c>
      <c r="N25" s="424"/>
      <c r="O25" s="424"/>
      <c r="P25" s="424"/>
      <c r="Q25" s="424"/>
      <c r="R25" s="424"/>
    </row>
    <row r="26" spans="2:18" s="1" customFormat="1" ht="15" customHeight="1">
      <c r="B26" s="4"/>
      <c r="C26" s="9"/>
      <c r="D26" s="9"/>
      <c r="E26" s="6"/>
      <c r="F26" s="879"/>
      <c r="G26" s="879"/>
      <c r="H26" s="879"/>
      <c r="I26" s="879"/>
      <c r="J26" s="879"/>
      <c r="K26" s="893">
        <v>2020</v>
      </c>
      <c r="L26" s="879">
        <v>133</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24</v>
      </c>
      <c r="N28" s="424"/>
      <c r="O28" s="424"/>
      <c r="P28" s="424"/>
      <c r="Q28" s="424"/>
      <c r="R28" s="424"/>
    </row>
    <row r="29" spans="2:18" s="1" customFormat="1" ht="15" customHeight="1">
      <c r="B29" s="290"/>
      <c r="C29" s="9"/>
      <c r="D29" s="9"/>
      <c r="E29" s="6"/>
      <c r="F29" s="879"/>
      <c r="G29" s="879"/>
      <c r="H29" s="879"/>
      <c r="I29" s="879"/>
      <c r="J29" s="879"/>
      <c r="K29" s="893">
        <v>2019</v>
      </c>
      <c r="L29" s="879">
        <v>81</v>
      </c>
      <c r="N29" s="424"/>
      <c r="O29" s="424"/>
      <c r="P29" s="424"/>
      <c r="Q29" s="424"/>
      <c r="R29" s="424"/>
    </row>
    <row r="30" spans="2:18" s="1" customFormat="1" ht="15" customHeight="1">
      <c r="B30" s="290"/>
      <c r="C30" s="9"/>
      <c r="D30" s="9"/>
      <c r="E30" s="6"/>
      <c r="F30" s="879"/>
      <c r="G30" s="879"/>
      <c r="H30" s="879"/>
      <c r="I30" s="879"/>
      <c r="J30" s="879"/>
      <c r="K30" s="893">
        <v>2020</v>
      </c>
      <c r="L30" s="879">
        <v>70</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50</v>
      </c>
      <c r="N32" s="424"/>
      <c r="O32" s="424"/>
      <c r="P32" s="424"/>
      <c r="Q32" s="424"/>
      <c r="R32" s="424"/>
    </row>
    <row r="33" spans="1:18" s="1" customFormat="1" ht="15" customHeight="1">
      <c r="B33" s="10"/>
      <c r="C33" s="9"/>
      <c r="D33" s="9"/>
      <c r="E33" s="6"/>
      <c r="F33" s="879"/>
      <c r="G33" s="879"/>
      <c r="H33" s="879"/>
      <c r="I33" s="879"/>
      <c r="J33" s="879"/>
      <c r="K33" s="893">
        <v>2019</v>
      </c>
      <c r="L33" s="879">
        <v>84</v>
      </c>
      <c r="N33" s="424"/>
      <c r="O33" s="424"/>
      <c r="P33" s="424"/>
      <c r="Q33" s="424"/>
      <c r="R33" s="424"/>
    </row>
    <row r="34" spans="1:18" s="1" customFormat="1" ht="15" customHeight="1">
      <c r="B34" s="10"/>
      <c r="C34" s="9"/>
      <c r="D34" s="9"/>
      <c r="E34" s="6"/>
      <c r="F34" s="879"/>
      <c r="G34" s="879"/>
      <c r="H34" s="879"/>
      <c r="I34" s="879"/>
      <c r="J34" s="879"/>
      <c r="K34" s="893">
        <v>2020</v>
      </c>
      <c r="L34" s="879">
        <v>63</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123</v>
      </c>
    </row>
    <row r="9" spans="1:17" s="1" customFormat="1" ht="15" customHeight="1">
      <c r="B9" s="7" t="s">
        <v>133</v>
      </c>
      <c r="C9" s="4"/>
      <c r="D9" s="4"/>
      <c r="E9" s="6"/>
      <c r="F9" s="879"/>
      <c r="G9" s="879"/>
      <c r="H9" s="879"/>
      <c r="I9" s="879"/>
      <c r="J9" s="879"/>
      <c r="K9" s="893">
        <v>2019</v>
      </c>
      <c r="L9" s="880">
        <v>241</v>
      </c>
    </row>
    <row r="10" spans="1:17" s="1" customFormat="1" ht="15" customHeight="1">
      <c r="B10" s="7"/>
      <c r="C10" s="4"/>
      <c r="D10" s="4"/>
      <c r="E10" s="6"/>
      <c r="F10" s="879"/>
      <c r="G10" s="879"/>
      <c r="H10" s="879"/>
      <c r="I10" s="879"/>
      <c r="J10" s="879"/>
      <c r="K10" s="893">
        <v>2020</v>
      </c>
      <c r="L10" s="880">
        <v>188</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49</v>
      </c>
    </row>
    <row r="13" spans="1:17" s="1" customFormat="1" ht="15" customHeight="1">
      <c r="B13" s="290" t="s">
        <v>135</v>
      </c>
      <c r="C13" s="9"/>
      <c r="D13" s="9"/>
      <c r="E13" s="6"/>
      <c r="F13" s="879"/>
      <c r="G13" s="879"/>
      <c r="H13" s="879"/>
      <c r="I13" s="879"/>
      <c r="J13" s="879"/>
      <c r="K13" s="893">
        <v>2019</v>
      </c>
      <c r="L13" s="879">
        <v>76</v>
      </c>
    </row>
    <row r="14" spans="1:17" s="1" customFormat="1" ht="15" customHeight="1">
      <c r="B14" s="7"/>
      <c r="C14" s="9"/>
      <c r="D14" s="9"/>
      <c r="E14" s="6"/>
      <c r="F14" s="879"/>
      <c r="G14" s="879"/>
      <c r="H14" s="879"/>
      <c r="I14" s="879"/>
      <c r="J14" s="879"/>
      <c r="K14" s="893">
        <v>2020</v>
      </c>
      <c r="L14" s="879">
        <v>55</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14</v>
      </c>
      <c r="O16" s="619"/>
      <c r="P16" s="619"/>
      <c r="Q16" s="619"/>
    </row>
    <row r="17" spans="1:18" s="1" customFormat="1" ht="15" customHeight="1">
      <c r="B17" s="290"/>
      <c r="C17" s="628"/>
      <c r="D17" s="9"/>
      <c r="E17" s="6"/>
      <c r="F17" s="879"/>
      <c r="G17" s="879"/>
      <c r="H17" s="879"/>
      <c r="I17" s="879"/>
      <c r="J17" s="879"/>
      <c r="K17" s="893">
        <v>2019</v>
      </c>
      <c r="L17" s="879">
        <v>26</v>
      </c>
      <c r="O17" s="619"/>
      <c r="P17" s="619"/>
      <c r="Q17" s="619"/>
      <c r="R17" s="120"/>
    </row>
    <row r="18" spans="1:18" s="1" customFormat="1" ht="15" customHeight="1">
      <c r="B18" s="290"/>
      <c r="C18" s="628"/>
      <c r="D18" s="9"/>
      <c r="E18" s="6"/>
      <c r="F18" s="900"/>
      <c r="G18" s="900"/>
      <c r="H18" s="900"/>
      <c r="I18" s="900"/>
      <c r="J18" s="900"/>
      <c r="K18" s="893">
        <v>2020</v>
      </c>
      <c r="L18" s="900">
        <v>27</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11</v>
      </c>
      <c r="O20" s="621"/>
      <c r="P20" s="621"/>
      <c r="Q20" s="621"/>
      <c r="R20" s="145"/>
    </row>
    <row r="21" spans="1:18" s="1" customFormat="1" ht="15" customHeight="1">
      <c r="B21" s="290"/>
      <c r="C21" s="628"/>
      <c r="D21" s="9"/>
      <c r="E21" s="6"/>
      <c r="F21" s="879"/>
      <c r="G21" s="879"/>
      <c r="H21" s="879"/>
      <c r="I21" s="879"/>
      <c r="J21" s="879"/>
      <c r="K21" s="893">
        <v>2019</v>
      </c>
      <c r="L21" s="879">
        <v>18</v>
      </c>
      <c r="O21" s="619"/>
      <c r="P21" s="619"/>
      <c r="Q21" s="619"/>
      <c r="R21" s="617"/>
    </row>
    <row r="22" spans="1:18" s="1" customFormat="1" ht="15" customHeight="1">
      <c r="B22" s="290"/>
      <c r="C22" s="628"/>
      <c r="D22" s="9"/>
      <c r="E22" s="6"/>
      <c r="F22" s="879"/>
      <c r="G22" s="879"/>
      <c r="H22" s="879"/>
      <c r="I22" s="879"/>
      <c r="J22" s="879"/>
      <c r="K22" s="893">
        <v>2020</v>
      </c>
      <c r="L22" s="879">
        <v>9</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19</v>
      </c>
      <c r="O24" s="619"/>
      <c r="P24" s="619"/>
      <c r="Q24" s="619"/>
      <c r="R24" s="617"/>
    </row>
    <row r="25" spans="1:18" s="1" customFormat="1" ht="15" customHeight="1">
      <c r="B25" s="111"/>
      <c r="C25" s="628"/>
      <c r="D25" s="9"/>
      <c r="E25" s="6"/>
      <c r="F25" s="879"/>
      <c r="G25" s="879"/>
      <c r="H25" s="879"/>
      <c r="I25" s="879"/>
      <c r="J25" s="879"/>
      <c r="K25" s="893">
        <v>2019</v>
      </c>
      <c r="L25" s="879">
        <v>24</v>
      </c>
      <c r="O25" s="621"/>
      <c r="P25" s="621"/>
      <c r="Q25" s="621"/>
      <c r="R25" s="617"/>
    </row>
    <row r="26" spans="1:18" s="1" customFormat="1" ht="15" customHeight="1">
      <c r="B26" s="630"/>
      <c r="C26" s="628"/>
      <c r="D26" s="9"/>
      <c r="E26" s="6"/>
      <c r="F26" s="879"/>
      <c r="G26" s="879"/>
      <c r="H26" s="879"/>
      <c r="I26" s="879"/>
      <c r="J26" s="879"/>
      <c r="K26" s="893">
        <v>2020</v>
      </c>
      <c r="L26" s="879">
        <v>17</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5</v>
      </c>
    </row>
    <row r="29" spans="1:18" s="1" customFormat="1" ht="15" customHeight="1">
      <c r="B29" s="4"/>
      <c r="C29" s="9"/>
      <c r="D29" s="9"/>
      <c r="E29" s="6"/>
      <c r="F29" s="879"/>
      <c r="G29" s="879"/>
      <c r="H29" s="879"/>
      <c r="I29" s="879"/>
      <c r="J29" s="879"/>
      <c r="K29" s="893">
        <v>2019</v>
      </c>
      <c r="L29" s="879">
        <v>8</v>
      </c>
    </row>
    <row r="30" spans="1:18" s="1" customFormat="1" ht="15" customHeight="1">
      <c r="B30" s="4"/>
      <c r="C30" s="9"/>
      <c r="D30" s="9"/>
      <c r="E30" s="6"/>
      <c r="F30" s="879"/>
      <c r="G30" s="879"/>
      <c r="H30" s="879"/>
      <c r="I30" s="879"/>
      <c r="J30" s="879"/>
      <c r="K30" s="893">
        <v>2020</v>
      </c>
      <c r="L30" s="879">
        <v>2</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74</v>
      </c>
    </row>
    <row r="33" spans="2:18" s="1" customFormat="1" ht="15" customHeight="1">
      <c r="B33" s="290" t="s">
        <v>93</v>
      </c>
      <c r="C33" s="9"/>
      <c r="D33" s="9"/>
      <c r="E33" s="6"/>
      <c r="F33" s="879"/>
      <c r="G33" s="879"/>
      <c r="H33" s="879"/>
      <c r="I33" s="879"/>
      <c r="J33" s="879"/>
      <c r="K33" s="893">
        <v>2019</v>
      </c>
      <c r="L33" s="879">
        <v>165</v>
      </c>
    </row>
    <row r="34" spans="2:18" s="1" customFormat="1" ht="15" customHeight="1">
      <c r="B34" s="4"/>
      <c r="C34" s="9"/>
      <c r="D34" s="9"/>
      <c r="E34" s="6"/>
      <c r="F34" s="879"/>
      <c r="G34" s="879"/>
      <c r="H34" s="879"/>
      <c r="I34" s="879"/>
      <c r="J34" s="879"/>
      <c r="K34" s="893">
        <v>2020</v>
      </c>
      <c r="L34" s="879">
        <v>133</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34</v>
      </c>
      <c r="O36" s="617"/>
      <c r="P36" s="617"/>
      <c r="Q36" s="617"/>
      <c r="R36" s="617"/>
    </row>
    <row r="37" spans="2:18" s="1" customFormat="1" ht="15" customHeight="1">
      <c r="B37" s="290"/>
      <c r="C37" s="9"/>
      <c r="D37" s="9"/>
      <c r="E37" s="6"/>
      <c r="F37" s="879"/>
      <c r="G37" s="879"/>
      <c r="H37" s="879"/>
      <c r="I37" s="879"/>
      <c r="J37" s="879"/>
      <c r="K37" s="893">
        <v>2019</v>
      </c>
      <c r="L37" s="879">
        <v>67</v>
      </c>
      <c r="O37" s="617"/>
      <c r="P37" s="617"/>
      <c r="Q37" s="617"/>
      <c r="R37" s="617"/>
    </row>
    <row r="38" spans="2:18" s="1" customFormat="1" ht="15" customHeight="1">
      <c r="B38" s="290"/>
      <c r="C38" s="9"/>
      <c r="D38" s="9"/>
      <c r="E38" s="6"/>
      <c r="F38" s="900"/>
      <c r="G38" s="900"/>
      <c r="H38" s="900"/>
      <c r="I38" s="900"/>
      <c r="J38" s="900"/>
      <c r="K38" s="893">
        <v>2020</v>
      </c>
      <c r="L38" s="900">
        <v>52</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5</v>
      </c>
      <c r="O40" s="522"/>
      <c r="P40" s="619"/>
      <c r="Q40" s="619"/>
      <c r="R40" s="522"/>
    </row>
    <row r="41" spans="2:18" s="1" customFormat="1" ht="15" customHeight="1">
      <c r="B41" s="290"/>
      <c r="C41" s="9"/>
      <c r="D41" s="9"/>
      <c r="E41" s="6"/>
      <c r="F41" s="879"/>
      <c r="G41" s="879"/>
      <c r="H41" s="879"/>
      <c r="I41" s="879"/>
      <c r="J41" s="879"/>
      <c r="K41" s="893">
        <v>2019</v>
      </c>
      <c r="L41" s="879">
        <v>40</v>
      </c>
      <c r="O41" s="522"/>
      <c r="P41" s="619"/>
      <c r="Q41" s="619"/>
      <c r="R41" s="522"/>
    </row>
    <row r="42" spans="2:18" s="1" customFormat="1" ht="15" customHeight="1">
      <c r="B42" s="290"/>
      <c r="C42" s="9"/>
      <c r="D42" s="9"/>
      <c r="E42" s="6"/>
      <c r="F42" s="900"/>
      <c r="G42" s="900"/>
      <c r="H42" s="900"/>
      <c r="I42" s="900"/>
      <c r="J42" s="900"/>
      <c r="K42" s="893">
        <v>2020</v>
      </c>
      <c r="L42" s="900">
        <v>39</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24</v>
      </c>
      <c r="O44" s="522"/>
      <c r="P44" s="619"/>
      <c r="Q44" s="619"/>
      <c r="R44" s="617"/>
    </row>
    <row r="45" spans="2:18" s="1" customFormat="1" ht="15" customHeight="1">
      <c r="B45" s="111"/>
      <c r="C45" s="9"/>
      <c r="D45" s="9"/>
      <c r="E45" s="6"/>
      <c r="F45" s="879"/>
      <c r="G45" s="879"/>
      <c r="H45" s="879"/>
      <c r="I45" s="879"/>
      <c r="J45" s="879"/>
      <c r="K45" s="893">
        <v>2019</v>
      </c>
      <c r="L45" s="879">
        <v>43</v>
      </c>
      <c r="O45" s="522"/>
      <c r="P45" s="619"/>
      <c r="Q45" s="619"/>
      <c r="R45" s="617"/>
    </row>
    <row r="46" spans="2:18" s="1" customFormat="1" ht="15" customHeight="1">
      <c r="B46" s="630"/>
      <c r="C46" s="9"/>
      <c r="D46" s="9"/>
      <c r="E46" s="6"/>
      <c r="F46" s="879"/>
      <c r="G46" s="879"/>
      <c r="H46" s="879"/>
      <c r="I46" s="879"/>
      <c r="J46" s="879"/>
      <c r="K46" s="893">
        <v>2020</v>
      </c>
      <c r="L46" s="879">
        <v>30</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11</v>
      </c>
      <c r="O48" s="617"/>
      <c r="P48" s="617"/>
      <c r="Q48" s="617"/>
      <c r="R48" s="617"/>
    </row>
    <row r="49" spans="1:16380" s="1" customFormat="1" ht="15" customHeight="1">
      <c r="B49" s="10"/>
      <c r="C49" s="9"/>
      <c r="D49" s="9"/>
      <c r="E49" s="6"/>
      <c r="F49" s="879"/>
      <c r="G49" s="879"/>
      <c r="H49" s="879"/>
      <c r="I49" s="879"/>
      <c r="J49" s="879"/>
      <c r="K49" s="893">
        <v>2019</v>
      </c>
      <c r="L49" s="879">
        <v>15</v>
      </c>
    </row>
    <row r="50" spans="1:16380" s="1" customFormat="1" ht="15" customHeight="1">
      <c r="B50" s="10"/>
      <c r="C50" s="9"/>
      <c r="D50" s="9"/>
      <c r="E50" s="6"/>
      <c r="F50" s="879"/>
      <c r="G50" s="879"/>
      <c r="H50" s="879"/>
      <c r="I50" s="879"/>
      <c r="J50" s="879"/>
      <c r="K50" s="893">
        <v>2020</v>
      </c>
      <c r="L50" s="879">
        <v>12</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123</v>
      </c>
    </row>
    <row r="9" spans="1:18" s="1" customFormat="1" ht="15" customHeight="1">
      <c r="B9" s="7" t="s">
        <v>133</v>
      </c>
      <c r="C9" s="4"/>
      <c r="D9" s="4"/>
      <c r="E9" s="6"/>
      <c r="F9" s="879"/>
      <c r="G9" s="879"/>
      <c r="H9" s="879"/>
      <c r="I9" s="879"/>
      <c r="J9" s="879"/>
      <c r="K9" s="906">
        <v>2019</v>
      </c>
      <c r="L9" s="880">
        <v>241</v>
      </c>
    </row>
    <row r="10" spans="1:18" s="1" customFormat="1" ht="15" customHeight="1">
      <c r="B10" s="7"/>
      <c r="C10" s="4"/>
      <c r="D10" s="4"/>
      <c r="E10" s="6"/>
      <c r="F10" s="879"/>
      <c r="G10" s="879"/>
      <c r="H10" s="879"/>
      <c r="I10" s="879"/>
      <c r="J10" s="879"/>
      <c r="K10" s="906">
        <v>2020</v>
      </c>
      <c r="L10" s="880">
        <v>188</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49</v>
      </c>
    </row>
    <row r="13" spans="1:18" s="1" customFormat="1" ht="15" customHeight="1">
      <c r="B13" s="290" t="s">
        <v>135</v>
      </c>
      <c r="C13" s="9"/>
      <c r="D13" s="9"/>
      <c r="E13" s="6"/>
      <c r="F13" s="879"/>
      <c r="G13" s="879"/>
      <c r="H13" s="879"/>
      <c r="I13" s="879"/>
      <c r="J13" s="879"/>
      <c r="K13" s="906">
        <v>2019</v>
      </c>
      <c r="L13" s="879">
        <v>76</v>
      </c>
    </row>
    <row r="14" spans="1:18" s="1" customFormat="1" ht="15" customHeight="1">
      <c r="B14" s="7"/>
      <c r="C14" s="9"/>
      <c r="D14" s="9"/>
      <c r="E14" s="6"/>
      <c r="F14" s="879"/>
      <c r="G14" s="879"/>
      <c r="H14" s="879"/>
      <c r="I14" s="879"/>
      <c r="J14" s="879"/>
      <c r="K14" s="906">
        <v>2020</v>
      </c>
      <c r="L14" s="879">
        <v>55</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21</v>
      </c>
      <c r="N16" s="424"/>
      <c r="O16" s="619"/>
      <c r="P16" s="619"/>
      <c r="Q16" s="619"/>
      <c r="R16" s="617"/>
    </row>
    <row r="17" spans="2:18" s="1" customFormat="1" ht="15" customHeight="1">
      <c r="B17" s="290"/>
      <c r="C17" s="9"/>
      <c r="D17" s="9"/>
      <c r="E17" s="6"/>
      <c r="F17" s="879"/>
      <c r="G17" s="879"/>
      <c r="H17" s="879"/>
      <c r="I17" s="879"/>
      <c r="J17" s="879"/>
      <c r="K17" s="906">
        <v>2019</v>
      </c>
      <c r="L17" s="879">
        <v>38</v>
      </c>
      <c r="N17" s="424"/>
      <c r="O17" s="619"/>
      <c r="P17" s="619"/>
      <c r="Q17" s="619"/>
      <c r="R17" s="617"/>
    </row>
    <row r="18" spans="2:18" s="1" customFormat="1" ht="15" customHeight="1">
      <c r="B18" s="290"/>
      <c r="C18" s="9"/>
      <c r="D18" s="9"/>
      <c r="E18" s="6"/>
      <c r="F18" s="900"/>
      <c r="G18" s="900"/>
      <c r="H18" s="900"/>
      <c r="I18" s="900"/>
      <c r="J18" s="900"/>
      <c r="K18" s="906">
        <v>2020</v>
      </c>
      <c r="L18" s="900">
        <v>32</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t="s">
        <v>496</v>
      </c>
      <c r="N20" s="424"/>
      <c r="O20" s="619"/>
      <c r="P20" s="619"/>
      <c r="Q20" s="619"/>
      <c r="R20" s="617"/>
    </row>
    <row r="21" spans="2:18" s="1" customFormat="1" ht="15" customHeight="1">
      <c r="B21" s="800" t="s">
        <v>456</v>
      </c>
      <c r="C21" s="9"/>
      <c r="D21" s="9"/>
      <c r="E21" s="6"/>
      <c r="F21" s="879"/>
      <c r="G21" s="879"/>
      <c r="H21" s="879"/>
      <c r="I21" s="879"/>
      <c r="J21" s="879"/>
      <c r="K21" s="906">
        <v>2019</v>
      </c>
      <c r="L21" s="879">
        <v>2</v>
      </c>
      <c r="N21" s="424"/>
      <c r="O21" s="621"/>
      <c r="P21" s="621"/>
      <c r="Q21" s="621"/>
      <c r="R21" s="617"/>
    </row>
    <row r="22" spans="2:18" s="1" customFormat="1" ht="15" customHeight="1">
      <c r="B22" s="290"/>
      <c r="C22" s="9"/>
      <c r="D22" s="9"/>
      <c r="E22" s="6"/>
      <c r="F22" s="879"/>
      <c r="G22" s="879"/>
      <c r="H22" s="879"/>
      <c r="I22" s="879"/>
      <c r="J22" s="879"/>
      <c r="K22" s="906">
        <v>2020</v>
      </c>
      <c r="L22" s="879">
        <v>3</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9</v>
      </c>
      <c r="N24" s="424"/>
      <c r="O24" s="619"/>
      <c r="P24" s="619"/>
      <c r="Q24" s="619"/>
      <c r="R24" s="617"/>
    </row>
    <row r="25" spans="2:18" s="1" customFormat="1" ht="15" customHeight="1">
      <c r="B25" s="801" t="s">
        <v>459</v>
      </c>
      <c r="C25" s="9"/>
      <c r="D25" s="9"/>
      <c r="E25" s="6"/>
      <c r="F25" s="879"/>
      <c r="G25" s="879"/>
      <c r="H25" s="879"/>
      <c r="I25" s="879"/>
      <c r="J25" s="879"/>
      <c r="K25" s="906">
        <v>2019</v>
      </c>
      <c r="L25" s="879">
        <v>15</v>
      </c>
      <c r="N25" s="424"/>
      <c r="O25" s="619"/>
      <c r="P25" s="619"/>
      <c r="Q25" s="619"/>
      <c r="R25" s="617"/>
    </row>
    <row r="26" spans="2:18" s="1" customFormat="1" ht="15" customHeight="1">
      <c r="B26" s="630"/>
      <c r="C26" s="9"/>
      <c r="D26" s="9"/>
      <c r="E26" s="6"/>
      <c r="F26" s="879"/>
      <c r="G26" s="879"/>
      <c r="H26" s="879"/>
      <c r="I26" s="879"/>
      <c r="J26" s="879"/>
      <c r="K26" s="906">
        <v>2020</v>
      </c>
      <c r="L26" s="879">
        <v>8</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17</v>
      </c>
      <c r="N28" s="424"/>
      <c r="O28" s="621"/>
      <c r="P28" s="621"/>
      <c r="Q28" s="621"/>
      <c r="R28" s="617"/>
    </row>
    <row r="29" spans="2:18" s="1" customFormat="1" ht="15" customHeight="1">
      <c r="B29" s="801" t="s">
        <v>461</v>
      </c>
      <c r="C29" s="9"/>
      <c r="D29" s="9"/>
      <c r="E29" s="6"/>
      <c r="F29" s="879"/>
      <c r="G29" s="879"/>
      <c r="H29" s="879"/>
      <c r="I29" s="879"/>
      <c r="J29" s="879"/>
      <c r="K29" s="906">
        <v>2019</v>
      </c>
      <c r="L29" s="879">
        <v>19</v>
      </c>
    </row>
    <row r="30" spans="2:18" s="1" customFormat="1" ht="15" customHeight="1">
      <c r="B30" s="630"/>
      <c r="C30" s="9"/>
      <c r="D30" s="9"/>
      <c r="E30" s="6"/>
      <c r="F30" s="879"/>
      <c r="G30" s="879"/>
      <c r="H30" s="879"/>
      <c r="I30" s="879"/>
      <c r="J30" s="879"/>
      <c r="K30" s="906">
        <v>2020</v>
      </c>
      <c r="L30" s="879">
        <v>11</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2</v>
      </c>
      <c r="P32" s="617"/>
      <c r="Q32" s="617"/>
    </row>
    <row r="33" spans="2:19" s="1" customFormat="1" ht="15" customHeight="1">
      <c r="B33" s="802" t="s">
        <v>463</v>
      </c>
      <c r="C33" s="9"/>
      <c r="D33" s="9"/>
      <c r="E33" s="6"/>
      <c r="F33" s="879"/>
      <c r="G33" s="879"/>
      <c r="H33" s="879"/>
      <c r="I33" s="879"/>
      <c r="J33" s="879"/>
      <c r="K33" s="906">
        <v>2019</v>
      </c>
      <c r="L33" s="879">
        <v>2</v>
      </c>
      <c r="N33" s="617"/>
      <c r="O33" s="617"/>
      <c r="P33" s="617"/>
      <c r="Q33" s="617"/>
      <c r="R33" s="617"/>
      <c r="S33" s="617"/>
    </row>
    <row r="34" spans="2:19" s="1" customFormat="1" ht="15" customHeight="1">
      <c r="B34" s="4"/>
      <c r="C34" s="9"/>
      <c r="D34" s="9"/>
      <c r="E34" s="6"/>
      <c r="F34" s="879"/>
      <c r="G34" s="879"/>
      <c r="H34" s="879"/>
      <c r="I34" s="879"/>
      <c r="J34" s="879"/>
      <c r="K34" s="906">
        <v>2020</v>
      </c>
      <c r="L34" s="879">
        <v>1</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74</v>
      </c>
      <c r="M36" s="33"/>
    </row>
    <row r="37" spans="2:19" s="1" customFormat="1" ht="15" customHeight="1">
      <c r="B37" s="290" t="s">
        <v>93</v>
      </c>
      <c r="C37" s="9"/>
      <c r="D37" s="9"/>
      <c r="E37" s="6"/>
      <c r="F37" s="879"/>
      <c r="G37" s="879"/>
      <c r="H37" s="879"/>
      <c r="I37" s="879"/>
      <c r="J37" s="879"/>
      <c r="K37" s="906">
        <v>2019</v>
      </c>
      <c r="L37" s="879">
        <v>165</v>
      </c>
      <c r="M37" s="33"/>
    </row>
    <row r="38" spans="2:19" s="1" customFormat="1" ht="15" customHeight="1">
      <c r="B38" s="4"/>
      <c r="C38" s="9"/>
      <c r="D38" s="9"/>
      <c r="E38" s="6"/>
      <c r="F38" s="879"/>
      <c r="G38" s="879"/>
      <c r="H38" s="879"/>
      <c r="I38" s="879"/>
      <c r="J38" s="879"/>
      <c r="K38" s="906">
        <v>2020</v>
      </c>
      <c r="L38" s="879">
        <v>133</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45</v>
      </c>
    </row>
    <row r="41" spans="2:19" s="1" customFormat="1" ht="15" customHeight="1">
      <c r="B41" s="290"/>
      <c r="C41" s="628"/>
      <c r="D41" s="9"/>
      <c r="E41" s="6"/>
      <c r="F41" s="879"/>
      <c r="G41" s="879"/>
      <c r="H41" s="879"/>
      <c r="I41" s="879"/>
      <c r="J41" s="879"/>
      <c r="K41" s="906">
        <v>2019</v>
      </c>
      <c r="L41" s="879">
        <v>87</v>
      </c>
    </row>
    <row r="42" spans="2:19" s="1" customFormat="1" ht="15" customHeight="1">
      <c r="B42" s="290"/>
      <c r="C42" s="628"/>
      <c r="D42" s="9"/>
      <c r="E42" s="6"/>
      <c r="F42" s="879"/>
      <c r="G42" s="879"/>
      <c r="H42" s="879"/>
      <c r="I42" s="879"/>
      <c r="J42" s="879"/>
      <c r="K42" s="906">
        <v>2020</v>
      </c>
      <c r="L42" s="879">
        <v>69</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2</v>
      </c>
    </row>
    <row r="45" spans="2:19" s="1" customFormat="1" ht="15" customHeight="1">
      <c r="B45" s="800" t="s">
        <v>456</v>
      </c>
      <c r="C45" s="628"/>
      <c r="D45" s="9"/>
      <c r="E45" s="6"/>
      <c r="F45" s="879"/>
      <c r="G45" s="879"/>
      <c r="H45" s="879"/>
      <c r="I45" s="879"/>
      <c r="J45" s="879"/>
      <c r="K45" s="906">
        <v>2019</v>
      </c>
      <c r="L45" s="879">
        <v>5</v>
      </c>
    </row>
    <row r="46" spans="2:19" s="1" customFormat="1" ht="15" customHeight="1">
      <c r="B46" s="290"/>
      <c r="C46" s="628"/>
      <c r="D46" s="9"/>
      <c r="E46" s="6"/>
      <c r="F46" s="879"/>
      <c r="G46" s="879"/>
      <c r="H46" s="879"/>
      <c r="I46" s="879"/>
      <c r="J46" s="879"/>
      <c r="K46" s="906">
        <v>2020</v>
      </c>
      <c r="L46" s="879">
        <v>4</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5</v>
      </c>
    </row>
    <row r="49" spans="1:13" s="1" customFormat="1" ht="15" customHeight="1">
      <c r="B49" s="801" t="s">
        <v>459</v>
      </c>
      <c r="C49" s="628"/>
      <c r="D49" s="9"/>
      <c r="E49" s="6"/>
      <c r="F49" s="879"/>
      <c r="G49" s="879"/>
      <c r="H49" s="879"/>
      <c r="I49" s="879"/>
      <c r="J49" s="879"/>
      <c r="K49" s="906">
        <v>2019</v>
      </c>
      <c r="L49" s="879">
        <v>36</v>
      </c>
    </row>
    <row r="50" spans="1:13" s="1" customFormat="1" ht="15" customHeight="1">
      <c r="B50" s="630"/>
      <c r="C50" s="628"/>
      <c r="D50" s="9"/>
      <c r="E50" s="6"/>
      <c r="F50" s="879"/>
      <c r="G50" s="879"/>
      <c r="H50" s="879"/>
      <c r="I50" s="879"/>
      <c r="J50" s="879"/>
      <c r="K50" s="906">
        <v>2020</v>
      </c>
      <c r="L50" s="879">
        <v>34</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19</v>
      </c>
    </row>
    <row r="53" spans="1:13" s="1" customFormat="1" ht="15" customHeight="1">
      <c r="B53" s="801" t="s">
        <v>461</v>
      </c>
      <c r="C53" s="628"/>
      <c r="D53" s="9"/>
      <c r="E53" s="6"/>
      <c r="F53" s="879"/>
      <c r="G53" s="879"/>
      <c r="H53" s="879"/>
      <c r="I53" s="879"/>
      <c r="J53" s="879"/>
      <c r="K53" s="906">
        <v>2019</v>
      </c>
      <c r="L53" s="879">
        <v>36</v>
      </c>
    </row>
    <row r="54" spans="1:13" s="1" customFormat="1" ht="15" customHeight="1">
      <c r="B54" s="630"/>
      <c r="C54" s="628"/>
      <c r="D54" s="9"/>
      <c r="E54" s="6"/>
      <c r="F54" s="879"/>
      <c r="G54" s="879"/>
      <c r="H54" s="879"/>
      <c r="I54" s="879"/>
      <c r="J54" s="879"/>
      <c r="K54" s="906">
        <v>2020</v>
      </c>
      <c r="L54" s="879">
        <v>25</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3</v>
      </c>
    </row>
    <row r="57" spans="1:13" s="1" customFormat="1" ht="15" customHeight="1">
      <c r="B57" s="802" t="s">
        <v>463</v>
      </c>
      <c r="C57" s="9"/>
      <c r="D57" s="9"/>
      <c r="E57" s="6"/>
      <c r="F57" s="879"/>
      <c r="G57" s="879"/>
      <c r="H57" s="879"/>
      <c r="I57" s="879"/>
      <c r="J57" s="879"/>
      <c r="K57" s="906">
        <v>2019</v>
      </c>
      <c r="L57" s="879">
        <v>1</v>
      </c>
    </row>
    <row r="58" spans="1:13" s="1" customFormat="1" ht="15" customHeight="1">
      <c r="B58" s="10"/>
      <c r="C58" s="9"/>
      <c r="D58" s="9"/>
      <c r="E58" s="6"/>
      <c r="F58" s="879"/>
      <c r="G58" s="879"/>
      <c r="H58" s="879"/>
      <c r="I58" s="879"/>
      <c r="J58" s="879"/>
      <c r="K58" s="906">
        <v>2020</v>
      </c>
      <c r="L58" s="879">
        <v>1</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123</v>
      </c>
    </row>
    <row r="9" spans="1:19" s="1" customFormat="1" ht="15" customHeight="1">
      <c r="B9" s="4" t="s">
        <v>133</v>
      </c>
      <c r="C9" s="4"/>
      <c r="D9" s="4"/>
      <c r="E9" s="6"/>
      <c r="F9" s="879"/>
      <c r="G9" s="879"/>
      <c r="H9" s="879"/>
      <c r="I9" s="879"/>
      <c r="J9" s="879"/>
      <c r="K9" s="906">
        <v>2019</v>
      </c>
      <c r="L9" s="880">
        <v>241</v>
      </c>
    </row>
    <row r="10" spans="1:19" s="1" customFormat="1" ht="15" customHeight="1">
      <c r="B10" s="4"/>
      <c r="C10" s="4"/>
      <c r="D10" s="4"/>
      <c r="E10" s="6"/>
      <c r="F10" s="879"/>
      <c r="G10" s="879"/>
      <c r="H10" s="879"/>
      <c r="I10" s="879"/>
      <c r="J10" s="879"/>
      <c r="K10" s="906">
        <v>2020</v>
      </c>
      <c r="L10" s="880">
        <v>188</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49</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76</v>
      </c>
      <c r="N13" s="120"/>
      <c r="O13" s="424"/>
      <c r="P13" s="424"/>
      <c r="Q13" s="424"/>
      <c r="R13" s="424"/>
      <c r="S13" s="424"/>
    </row>
    <row r="14" spans="1:19" s="1" customFormat="1" ht="15" customHeight="1">
      <c r="B14" s="7"/>
      <c r="C14" s="9"/>
      <c r="D14" s="9"/>
      <c r="E14" s="6"/>
      <c r="F14" s="879"/>
      <c r="G14" s="879"/>
      <c r="H14" s="879"/>
      <c r="I14" s="879"/>
      <c r="J14" s="879"/>
      <c r="K14" s="906">
        <v>2020</v>
      </c>
      <c r="L14" s="879">
        <v>55</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2</v>
      </c>
      <c r="N21" s="637"/>
      <c r="O21" s="637"/>
      <c r="P21" s="637"/>
      <c r="Q21" s="637"/>
      <c r="R21" s="435"/>
      <c r="S21" s="435"/>
    </row>
    <row r="22" spans="2:19" s="161" customFormat="1" ht="15" customHeight="1">
      <c r="B22" s="290"/>
      <c r="C22" s="9"/>
      <c r="D22" s="9"/>
      <c r="E22" s="6"/>
      <c r="F22" s="879"/>
      <c r="G22" s="879"/>
      <c r="H22" s="879"/>
      <c r="I22" s="879"/>
      <c r="J22" s="879"/>
      <c r="K22" s="906">
        <v>2020</v>
      </c>
      <c r="L22" s="879">
        <v>2</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19</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38</v>
      </c>
      <c r="N25" s="638"/>
      <c r="O25" s="638"/>
      <c r="P25" s="638"/>
      <c r="Q25" s="638"/>
      <c r="R25" s="435"/>
      <c r="S25" s="435"/>
    </row>
    <row r="26" spans="2:19" s="161" customFormat="1" ht="15" customHeight="1">
      <c r="B26" s="630"/>
      <c r="C26" s="9"/>
      <c r="D26" s="9"/>
      <c r="E26" s="6"/>
      <c r="F26" s="879"/>
      <c r="G26" s="879"/>
      <c r="H26" s="879"/>
      <c r="I26" s="879"/>
      <c r="J26" s="879"/>
      <c r="K26" s="906">
        <v>2020</v>
      </c>
      <c r="L26" s="879">
        <v>25</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30</v>
      </c>
      <c r="N28" s="636"/>
      <c r="O28" s="636"/>
      <c r="P28" s="636"/>
      <c r="Q28" s="636"/>
      <c r="R28" s="636"/>
    </row>
    <row r="29" spans="2:19" s="161" customFormat="1" ht="15" customHeight="1">
      <c r="B29" s="801" t="s">
        <v>471</v>
      </c>
      <c r="C29" s="9"/>
      <c r="D29" s="9"/>
      <c r="E29" s="6"/>
      <c r="F29" s="879"/>
      <c r="G29" s="879"/>
      <c r="H29" s="879"/>
      <c r="I29" s="879"/>
      <c r="J29" s="879"/>
      <c r="K29" s="906">
        <v>2019</v>
      </c>
      <c r="L29" s="879">
        <v>36</v>
      </c>
      <c r="N29" s="636"/>
      <c r="O29" s="636"/>
      <c r="P29" s="636"/>
      <c r="Q29" s="636"/>
      <c r="R29" s="636"/>
    </row>
    <row r="30" spans="2:19" s="161" customFormat="1" ht="15" customHeight="1">
      <c r="B30" s="4"/>
      <c r="C30" s="9"/>
      <c r="D30" s="9"/>
      <c r="E30" s="6"/>
      <c r="F30" s="879"/>
      <c r="G30" s="879"/>
      <c r="H30" s="879"/>
      <c r="I30" s="879"/>
      <c r="J30" s="879"/>
      <c r="K30" s="906">
        <v>2020</v>
      </c>
      <c r="L30" s="879">
        <v>28</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74</v>
      </c>
    </row>
    <row r="33" spans="2:14" s="161" customFormat="1" ht="15" customHeight="1">
      <c r="B33" s="290" t="s">
        <v>93</v>
      </c>
      <c r="C33" s="9"/>
      <c r="D33" s="9"/>
      <c r="E33" s="6"/>
      <c r="F33" s="879"/>
      <c r="G33" s="879"/>
      <c r="H33" s="879"/>
      <c r="I33" s="879"/>
      <c r="J33" s="879"/>
      <c r="K33" s="906">
        <v>2019</v>
      </c>
      <c r="L33" s="879">
        <v>165</v>
      </c>
    </row>
    <row r="34" spans="2:14" s="161" customFormat="1" ht="15" customHeight="1">
      <c r="B34" s="4"/>
      <c r="C34" s="9"/>
      <c r="D34" s="9"/>
      <c r="E34" s="6"/>
      <c r="F34" s="879"/>
      <c r="G34" s="879"/>
      <c r="H34" s="879"/>
      <c r="I34" s="879"/>
      <c r="J34" s="879"/>
      <c r="K34" s="906">
        <v>2020</v>
      </c>
      <c r="L34" s="879">
        <v>133</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v>1</v>
      </c>
    </row>
    <row r="37" spans="2:14" s="161" customFormat="1" ht="15" customHeight="1">
      <c r="B37" s="800" t="s">
        <v>465</v>
      </c>
      <c r="C37" s="9"/>
      <c r="D37" s="9"/>
      <c r="E37" s="6"/>
      <c r="F37" s="879"/>
      <c r="G37" s="879"/>
      <c r="H37" s="879"/>
      <c r="I37" s="879"/>
      <c r="J37" s="879"/>
      <c r="K37" s="906">
        <v>2019</v>
      </c>
      <c r="L37" s="879">
        <v>1</v>
      </c>
      <c r="N37" s="637"/>
    </row>
    <row r="38" spans="2:14" s="161" customFormat="1" ht="15" customHeight="1">
      <c r="B38" s="290"/>
      <c r="C38" s="9"/>
      <c r="D38" s="9"/>
      <c r="E38" s="6"/>
      <c r="F38" s="879"/>
      <c r="G38" s="879"/>
      <c r="H38" s="879"/>
      <c r="I38" s="879"/>
      <c r="J38" s="879"/>
      <c r="K38" s="906">
        <v>2020</v>
      </c>
      <c r="L38" s="879">
        <v>1</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v>1</v>
      </c>
      <c r="N40" s="637"/>
    </row>
    <row r="41" spans="2:14" s="161" customFormat="1" ht="15" customHeight="1">
      <c r="B41" s="800" t="s">
        <v>467</v>
      </c>
      <c r="C41" s="9"/>
      <c r="D41" s="9"/>
      <c r="E41" s="6"/>
      <c r="F41" s="879"/>
      <c r="G41" s="879"/>
      <c r="H41" s="879"/>
      <c r="I41" s="879"/>
      <c r="J41" s="879"/>
      <c r="K41" s="906">
        <v>2019</v>
      </c>
      <c r="L41" s="879">
        <v>3</v>
      </c>
    </row>
    <row r="42" spans="2:14" s="161" customFormat="1" ht="15" customHeight="1">
      <c r="B42" s="290"/>
      <c r="C42" s="9"/>
      <c r="D42" s="9"/>
      <c r="E42" s="6"/>
      <c r="F42" s="879"/>
      <c r="G42" s="879"/>
      <c r="H42" s="879"/>
      <c r="I42" s="879"/>
      <c r="J42" s="879"/>
      <c r="K42" s="906">
        <v>2020</v>
      </c>
      <c r="L42" s="879">
        <v>1</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58</v>
      </c>
    </row>
    <row r="45" spans="2:14" s="161" customFormat="1" ht="15" customHeight="1">
      <c r="B45" s="801" t="s">
        <v>469</v>
      </c>
      <c r="C45" s="9"/>
      <c r="D45" s="9"/>
      <c r="E45" s="6"/>
      <c r="F45" s="879"/>
      <c r="G45" s="879"/>
      <c r="H45" s="879"/>
      <c r="I45" s="879"/>
      <c r="J45" s="879"/>
      <c r="K45" s="906">
        <v>2019</v>
      </c>
      <c r="L45" s="879">
        <v>105</v>
      </c>
    </row>
    <row r="46" spans="2:14" s="161" customFormat="1" ht="15" customHeight="1">
      <c r="B46" s="630"/>
      <c r="C46" s="9"/>
      <c r="D46" s="9"/>
      <c r="E46" s="6"/>
      <c r="F46" s="879"/>
      <c r="G46" s="879"/>
      <c r="H46" s="879"/>
      <c r="I46" s="879"/>
      <c r="J46" s="879"/>
      <c r="K46" s="906">
        <v>2020</v>
      </c>
      <c r="L46" s="879">
        <v>81</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14</v>
      </c>
    </row>
    <row r="49" spans="1:14" s="161" customFormat="1" ht="15" customHeight="1">
      <c r="B49" s="801" t="s">
        <v>471</v>
      </c>
      <c r="C49" s="9"/>
      <c r="D49" s="9"/>
      <c r="E49" s="6"/>
      <c r="F49" s="879"/>
      <c r="G49" s="879"/>
      <c r="H49" s="879"/>
      <c r="I49" s="879"/>
      <c r="J49" s="879"/>
      <c r="K49" s="906">
        <v>2019</v>
      </c>
      <c r="L49" s="879">
        <v>56</v>
      </c>
    </row>
    <row r="50" spans="1:14" s="161" customFormat="1" ht="15" customHeight="1">
      <c r="B50" s="10"/>
      <c r="C50" s="9"/>
      <c r="D50" s="9"/>
      <c r="E50" s="6"/>
      <c r="F50" s="879"/>
      <c r="G50" s="879"/>
      <c r="H50" s="879"/>
      <c r="I50" s="879"/>
      <c r="J50" s="879"/>
      <c r="K50" s="906">
        <v>2020</v>
      </c>
      <c r="L50" s="879">
        <v>50</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t="s">
        <v>496</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2</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t="s">
        <v>496</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1</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95.1</v>
      </c>
      <c r="H26" s="714"/>
    </row>
    <row r="27" spans="1:9" s="684" customFormat="1" ht="15" customHeight="1">
      <c r="B27" s="696" t="s">
        <v>5</v>
      </c>
      <c r="C27" s="715"/>
      <c r="D27" s="715"/>
      <c r="G27" s="305"/>
      <c r="H27" s="698"/>
    </row>
    <row r="28" spans="1:9" s="684" customFormat="1" ht="15" customHeight="1">
      <c r="B28" s="716" t="s">
        <v>400</v>
      </c>
      <c r="C28" s="717"/>
      <c r="D28" s="717"/>
      <c r="E28" s="711"/>
      <c r="G28" s="668">
        <v>4.9000000000000004</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3" width="12.71093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59</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35</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6</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11</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7</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25</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394</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610</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7333</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3" width="11.71093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7333</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5</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25</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3766</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86</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175</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29</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3476</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210</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18</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1178</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400</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522</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256</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2712</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239</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396</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25</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158</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213</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11" width="12.71093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16</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16</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25</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86</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175</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17</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CF3D5F-0E42-4E71-8776-3377ED16461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7.7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0E5642-559B-4CDD-98F2-559F4464C094}">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6" customWidth="1"/>
    <col min="2" max="2" width="12.5703125" style="1016" customWidth="1"/>
    <col min="3" max="3" width="22.5703125" style="1016" customWidth="1"/>
    <col min="4" max="4" width="16.28515625" style="1016" customWidth="1"/>
    <col min="5" max="9" width="10.7109375" style="1016" customWidth="1"/>
    <col min="10" max="10" width="3" style="1016" customWidth="1"/>
    <col min="11" max="16384" width="9.140625" style="1016"/>
  </cols>
  <sheetData>
    <row r="2" spans="2:10" ht="30" customHeight="1">
      <c r="B2" s="1014" t="s">
        <v>569</v>
      </c>
      <c r="C2" s="1015" t="s">
        <v>570</v>
      </c>
      <c r="D2" s="1015"/>
      <c r="E2" s="1015"/>
      <c r="F2" s="1015"/>
      <c r="G2" s="1015"/>
      <c r="H2" s="1015"/>
      <c r="I2" s="1015"/>
    </row>
    <row r="3" spans="2:10" ht="30" customHeight="1">
      <c r="B3" s="1017" t="s">
        <v>571</v>
      </c>
      <c r="C3" s="1018" t="s">
        <v>572</v>
      </c>
      <c r="D3" s="1018"/>
      <c r="E3" s="1018"/>
      <c r="F3" s="1018"/>
      <c r="G3" s="1018"/>
      <c r="H3" s="1018"/>
      <c r="I3" s="1018"/>
    </row>
    <row r="4" spans="2:10" ht="15.75" thickBot="1">
      <c r="D4" s="1019"/>
      <c r="E4" s="1019"/>
      <c r="F4" s="1019"/>
      <c r="G4" s="1019"/>
      <c r="H4" s="1019"/>
      <c r="I4" s="1019"/>
    </row>
    <row r="5" spans="2:10" ht="99" customHeight="1" thickTop="1" thickBot="1">
      <c r="B5" s="1020" t="s">
        <v>573</v>
      </c>
      <c r="C5" s="1020"/>
      <c r="D5" s="1021" t="s">
        <v>574</v>
      </c>
      <c r="E5" s="1021">
        <v>2016</v>
      </c>
      <c r="F5" s="1021">
        <v>2017</v>
      </c>
      <c r="G5" s="1021">
        <v>2018</v>
      </c>
      <c r="H5" s="1021">
        <v>2019</v>
      </c>
      <c r="I5" s="1022">
        <v>2020</v>
      </c>
    </row>
    <row r="6" spans="2:10" ht="30" customHeight="1">
      <c r="B6" s="1023"/>
      <c r="C6" s="1024" t="s">
        <v>575</v>
      </c>
      <c r="D6" s="1025" t="s">
        <v>576</v>
      </c>
      <c r="E6" s="1026" t="s">
        <v>577</v>
      </c>
      <c r="F6" s="1026" t="s">
        <v>577</v>
      </c>
      <c r="G6" s="1026" t="s">
        <v>577</v>
      </c>
      <c r="H6" s="1026" t="s">
        <v>577</v>
      </c>
      <c r="I6" s="1026" t="s">
        <v>577</v>
      </c>
    </row>
    <row r="7" spans="2:10" ht="30" customHeight="1">
      <c r="B7" s="1023"/>
      <c r="C7" s="1027"/>
      <c r="D7" s="1028" t="s">
        <v>578</v>
      </c>
      <c r="E7" s="1029" t="s">
        <v>577</v>
      </c>
      <c r="F7" s="1029" t="s">
        <v>577</v>
      </c>
      <c r="G7" s="1030" t="s">
        <v>577</v>
      </c>
      <c r="H7" s="1029" t="s">
        <v>577</v>
      </c>
      <c r="I7" s="1031" t="s">
        <v>577</v>
      </c>
    </row>
    <row r="8" spans="2:10" ht="42.6" customHeight="1">
      <c r="B8" s="1023"/>
      <c r="C8" s="1032" t="s">
        <v>579</v>
      </c>
      <c r="D8" s="1033" t="s">
        <v>580</v>
      </c>
      <c r="E8" s="1034" t="s">
        <v>577</v>
      </c>
      <c r="F8" s="1034" t="s">
        <v>577</v>
      </c>
      <c r="G8" s="1034" t="s">
        <v>577</v>
      </c>
      <c r="H8" s="1034" t="s">
        <v>577</v>
      </c>
      <c r="I8" s="1034" t="s">
        <v>577</v>
      </c>
    </row>
    <row r="9" spans="2:10" ht="30" customHeight="1">
      <c r="B9" s="1023"/>
      <c r="C9" s="1027"/>
      <c r="D9" s="1035" t="s">
        <v>581</v>
      </c>
      <c r="E9" s="1029" t="s">
        <v>577</v>
      </c>
      <c r="F9" s="1029" t="s">
        <v>577</v>
      </c>
      <c r="G9" s="1036" t="s">
        <v>577</v>
      </c>
      <c r="H9" s="1029" t="s">
        <v>577</v>
      </c>
      <c r="I9" s="1029" t="s">
        <v>577</v>
      </c>
    </row>
    <row r="10" spans="2:10" ht="39.6" customHeight="1" thickBot="1">
      <c r="B10" s="1037"/>
      <c r="C10" s="1038" t="s">
        <v>582</v>
      </c>
      <c r="D10" s="1039" t="s">
        <v>583</v>
      </c>
      <c r="E10" s="1040" t="s">
        <v>577</v>
      </c>
      <c r="F10" s="1040" t="s">
        <v>577</v>
      </c>
      <c r="G10" s="1041" t="s">
        <v>577</v>
      </c>
      <c r="H10" s="1040" t="s">
        <v>577</v>
      </c>
      <c r="I10" s="1040" t="s">
        <v>577</v>
      </c>
    </row>
    <row r="11" spans="2:10">
      <c r="J11" s="1042" t="s">
        <v>584</v>
      </c>
    </row>
    <row r="12" spans="2:10">
      <c r="J12" s="1043" t="s">
        <v>585</v>
      </c>
    </row>
    <row r="14" spans="2:10" ht="15.75">
      <c r="B14" s="1044" t="s">
        <v>586</v>
      </c>
      <c r="C14" s="1045"/>
    </row>
    <row r="15" spans="2:10" ht="15.75">
      <c r="B15" s="1044" t="s">
        <v>587</v>
      </c>
      <c r="C15" s="1045"/>
    </row>
    <row r="16" spans="2:10" ht="15.75">
      <c r="B16" s="1046" t="s">
        <v>588</v>
      </c>
      <c r="C16" s="1045"/>
    </row>
    <row r="17" spans="2:10" ht="15.75">
      <c r="B17" s="1044"/>
      <c r="C17" s="1045"/>
    </row>
    <row r="18" spans="2:10" ht="26.25" customHeight="1">
      <c r="B18" s="1047" t="s">
        <v>589</v>
      </c>
      <c r="C18" s="1047"/>
      <c r="D18" s="1047"/>
      <c r="E18" s="1047"/>
      <c r="F18" s="1047"/>
      <c r="G18" s="1047"/>
      <c r="H18" s="1047"/>
      <c r="I18" s="1047"/>
      <c r="J18" s="1047"/>
    </row>
    <row r="19" spans="2:10">
      <c r="B19" s="1046" t="s">
        <v>590</v>
      </c>
      <c r="C19" s="1046"/>
    </row>
    <row r="21" spans="2:10">
      <c r="B21" s="1044"/>
    </row>
    <row r="22" spans="2:10">
      <c r="B22" s="1046"/>
    </row>
    <row r="24" spans="2:10">
      <c r="B24" s="1044"/>
    </row>
    <row r="25" spans="2:10">
      <c r="B25" s="1046"/>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11" width="10.71093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11" width="12.71093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11" width="12.71093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