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FD9001A8-5BBD-46CC-A8B8-2CC3FDCAD74B}"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57" uniqueCount="598">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Kubang Kerian, Kelantan, 2020</t>
  </si>
  <si>
    <t>: Selected statistics of basic information, Parliament of Kubang Kerian, Kelantan, 2020</t>
  </si>
  <si>
    <t>N.19
Demit</t>
  </si>
  <si>
    <t>N.18
Pasir Tumboh</t>
  </si>
  <si>
    <t>N.17
Salor</t>
  </si>
  <si>
    <t>P.024
KUBANG KERIAN</t>
  </si>
  <si>
    <t>n.a</t>
  </si>
  <si>
    <t>: Statistik utama penduduk pada tahun banci, Kelantan</t>
  </si>
  <si>
    <t>: Principal statistics of population on census year, Kelantan</t>
  </si>
  <si>
    <t>: Statistik utama penduduk pada tahun banci, Kelantan (samb.)</t>
  </si>
  <si>
    <t>: Principal statistics of population on census year, Kelantan (cont'd)</t>
  </si>
  <si>
    <t>: Statistik terpilih penduduk, Parlimen Kubang Kerian, Kelantan, 2020</t>
  </si>
  <si>
    <t>: Selected statistics of population, Parliament of Kubang Kerian, Kelantan, 2020</t>
  </si>
  <si>
    <t>: Statistik terpilih penduduk, Parlimen Kubang Kerian, Kelantan, 2020 (samb.)</t>
  </si>
  <si>
    <t>: Selected statistics of population, Parliament of Kubang Kerian, Kelantan, 2020 (cont'd)</t>
  </si>
  <si>
    <t>Kubang Kerian</t>
  </si>
  <si>
    <t>Salor</t>
  </si>
  <si>
    <t>Pasir Tumboh</t>
  </si>
  <si>
    <t>Demit</t>
  </si>
  <si>
    <t>: Bilangan kelahiran hidup dan kematian mengikut jantina, Parlimen Kubang Kerian, Kelantan, 2020</t>
  </si>
  <si>
    <t>: Number of live births and deaths by sex, Parliament of Kubang Kerian, Kelantan, 2020</t>
  </si>
  <si>
    <t>: Statistik terpilih perumahan, Parlimen Kubang Kerian, Kelantan, 2019</t>
  </si>
  <si>
    <t>: Selected statistics on housing, Parliament of Kubang Kerian, Kelantan, 2019</t>
  </si>
  <si>
    <t>: Statistik terpilih guna tenaga, Parlimen Kubang Kerian, Kelantan, 2020</t>
  </si>
  <si>
    <t>: Selected statistics on employment, Parliament of Kubang Kerian, Kelantan, 2020</t>
  </si>
  <si>
    <t>: Statistik terpilih pendapatan isi rumah, Parlimen Kubang Kerian, Kelantan, 2019</t>
  </si>
  <si>
    <t>: Selected statistics of household income, Parliament of Kubang Kerian, Kelantan, 2019</t>
  </si>
  <si>
    <t>: Statistik terpilih pendidikan, Parlimen Kubang Kerian, Kelantan, 2020</t>
  </si>
  <si>
    <t>: Selected statistics of education, Parliament of Kubang Kerian, Kelantan, 2020</t>
  </si>
  <si>
    <t>: Statistik terpilih kesihatan, Parlimen Kubang Kerian, Kelantan, 2020</t>
  </si>
  <si>
    <t>: Selected statistics of health, Parliament of Kubang Kerian, Kelantan, 2020</t>
  </si>
  <si>
    <t>-</t>
  </si>
  <si>
    <t>: Statistik kemiskinan berdaftar dengan eKasih mengikut jantina, Parlimen Kubang Kerian, Kelantan</t>
  </si>
  <si>
    <t>: Statistics of poverty registered with eKasih by sex, Parliament of Kubang Kerian, Kelantan</t>
  </si>
  <si>
    <t>: Statistik kemiskinan berdaftar dengan eKasih mengikut kumpulan etnik, Parlimen Kubang Kerian, Kelantan</t>
  </si>
  <si>
    <t>: Statistics of poverty registered with eKasih by ethnic group, Parliament of Kubang Kerian, Kelantan</t>
  </si>
  <si>
    <t>: Statistik kemiskinan berdaftar dengan eKasih mengikut agama, Parlimen Kubang Kerian, Kelantan</t>
  </si>
  <si>
    <t>: Statistics of poverty registered with eKasih by religion, Parliament of Kubang Kerian, Kelantan</t>
  </si>
  <si>
    <t>: Statistik kemiskinan berdaftar dengan eKasih mengikut kumpulan umur, Parlimen Kubang Kerian, Kelantan</t>
  </si>
  <si>
    <t>: Statistics of poverty registered with eKasih by age group, Parliament of Kubang Kerian, Kelantan</t>
  </si>
  <si>
    <t>: Statistik terpilih keselamatan awam, Parlimen Kubang Kerian, Kelantan, 2020</t>
  </si>
  <si>
    <t>: Selected statistics of public safety, Parliament of Kubang Kerian, Kelantan, 2020</t>
  </si>
  <si>
    <t>: Statistik terpilih internet dan media sosial, Parlimen Kubang Kerian, Kelantan, 2020</t>
  </si>
  <si>
    <t>: Selected statistics of internet and social media, Parliament of Kubang Kerian, Kelantan, 2020</t>
  </si>
  <si>
    <t>: Akses kepada kemudahan asas kepada isi rumah, Parlimen Kubang Kerian, Kelantan, 2019</t>
  </si>
  <si>
    <t>: Access to basic amenities for households, Parliament of Kubang Kerian, Kelantan, 2019</t>
  </si>
  <si>
    <t>: Bilangan pertubuhan/ syarikat perniagaan mengikut sektor, Parlimen Kubang Kerian, Kelantan, 2022</t>
  </si>
  <si>
    <t>:  Number of establishments/ businesses by sector, Parliament of Kubang Kerian, Kelantan, 2022</t>
  </si>
  <si>
    <t>*</t>
  </si>
  <si>
    <t>: Bilangan pertubuhan/ syarikat perniagaan terpilih sektor Perkhidmatan, Parlimen Kubang Kerian, Kelantan, 2022</t>
  </si>
  <si>
    <t>: Number of establishments/ businesses by sector, Parliament of Kubang Kerian, Kelantan, 2022</t>
  </si>
  <si>
    <t>: Statistik terpilih perkhidmatan, Parlimen Kubang Kerian, Kelantan, 2022</t>
  </si>
  <si>
    <t>: Bilangan fasiliti awam, Parlimen Kubang Kerian, Kelantan, 2022</t>
  </si>
  <si>
    <t>: Number of public facilities, Parliament of Kubang Kerian, Kelantan, 2022</t>
  </si>
  <si>
    <t>: Bilangan fasiliti awam, Parlimen Kubang Kerian, Kelantan, 2022 (samb.)</t>
  </si>
  <si>
    <t>: Number of public facilities, Parliament of Kubang Kerian, Kelantan, 2022 (cont'd)</t>
  </si>
  <si>
    <t>: Statistik lain-lain, Parlimen Kubang Kerian, Kelantan, 2022</t>
  </si>
  <si>
    <t>: Other statistics, Parliament of Kubang Kerian, Kelantan, 2022</t>
  </si>
  <si>
    <t>Jadual 13.0</t>
  </si>
  <si>
    <t>: Statistik terpilih Penggunaan Per Kapita item pertanian, Parlimen Kubang Kerian, Kelantan, 2020</t>
  </si>
  <si>
    <t>Table 13.0</t>
  </si>
  <si>
    <t xml:space="preserve">: Selected statistics on Per Capita Consumption of agricultural item, Parliament of Kubang 
  Kerian, Kelantan,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Kota Bharu</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Kubang Kerian, Kelantan, 2016-2020</t>
  </si>
  <si>
    <t>Table 14.0:</t>
  </si>
  <si>
    <t>Mean temperature, rainfall volume and mean relative humidity, Parliament of Kubang Kerian, Kelantan,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Kota Bharu (4.4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6">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xf numFmtId="43" fontId="1" fillId="0" borderId="0" applyFont="0" applyFill="0" applyBorder="0" applyAlignment="0" applyProtection="0"/>
  </cellStyleXfs>
  <cellXfs count="1055">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top"/>
    </xf>
    <xf numFmtId="0" fontId="97" fillId="0" borderId="0" xfId="46787" applyFont="1" applyAlignment="1">
      <alignment horizontal="left" vertical="top" wrapText="1"/>
    </xf>
    <xf numFmtId="0" fontId="96" fillId="0" borderId="0" xfId="46787" applyFont="1"/>
    <xf numFmtId="0" fontId="97" fillId="0" borderId="0" xfId="46787" applyFont="1" applyAlignment="1">
      <alignment horizontal="right" vertical="center"/>
    </xf>
    <xf numFmtId="0" fontId="98" fillId="0" borderId="0" xfId="46787" applyFont="1" applyAlignment="1">
      <alignment horizontal="right" vertical="center"/>
    </xf>
    <xf numFmtId="0" fontId="98" fillId="0" borderId="0" xfId="46787" applyFont="1" applyAlignment="1">
      <alignment horizontal="lef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vertical="center" wrapText="1"/>
    </xf>
    <xf numFmtId="0" fontId="96" fillId="0" borderId="0" xfId="46787" applyFont="1" applyAlignment="1">
      <alignment horizontal="right" vertical="center" wrapText="1"/>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96" fillId="0" borderId="21" xfId="46787" applyFont="1" applyBorder="1" applyAlignment="1">
      <alignment horizontal="right" vertical="center" wrapText="1"/>
    </xf>
    <xf numFmtId="0" fontId="96" fillId="0" borderId="21" xfId="46787" applyFont="1" applyBorder="1" applyAlignment="1">
      <alignment horizontal="center" vertical="center"/>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wrapText="1"/>
    </xf>
    <xf numFmtId="0" fontId="104" fillId="0" borderId="0" xfId="46787" applyFont="1"/>
    <xf numFmtId="0" fontId="102" fillId="0" borderId="0" xfId="46787" applyFont="1"/>
    <xf numFmtId="0" fontId="103" fillId="0" borderId="0" xfId="46787" applyFont="1"/>
    <xf numFmtId="0" fontId="97" fillId="0" borderId="0" xfId="54255" applyFont="1" applyAlignment="1">
      <alignment horizontal="right" vertical="top"/>
    </xf>
    <xf numFmtId="0" fontId="97" fillId="0" borderId="0" xfId="54255" applyFont="1" applyAlignment="1">
      <alignment horizontal="left" vertical="center" wrapText="1"/>
    </xf>
    <xf numFmtId="0" fontId="1" fillId="0" borderId="0" xfId="54255"/>
    <xf numFmtId="0" fontId="98" fillId="0" borderId="0" xfId="54255" applyFont="1" applyAlignment="1">
      <alignment horizontal="right" vertical="top"/>
    </xf>
    <xf numFmtId="0" fontId="98" fillId="0" borderId="0" xfId="54255" applyFont="1" applyAlignment="1">
      <alignment horizontal="left" vertical="top" wrapText="1"/>
    </xf>
    <xf numFmtId="0" fontId="1" fillId="0" borderId="0" xfId="54255" applyAlignment="1">
      <alignment horizontal="right"/>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96" fillId="0" borderId="0" xfId="54255" applyFont="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top"/>
    </xf>
    <xf numFmtId="0" fontId="96" fillId="0" borderId="24" xfId="54255" applyFont="1" applyBorder="1" applyAlignment="1">
      <alignment horizontal="right" vertical="center" wrapText="1"/>
    </xf>
    <xf numFmtId="168" fontId="96" fillId="0" borderId="24" xfId="54255" applyNumberFormat="1" applyFont="1" applyBorder="1" applyAlignment="1">
      <alignment horizontal="right"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0" fontId="96" fillId="0" borderId="25" xfId="54255" applyFont="1" applyBorder="1" applyAlignment="1">
      <alignment horizontal="right" vertical="center" wrapText="1"/>
    </xf>
    <xf numFmtId="168" fontId="96" fillId="0" borderId="25" xfId="54255" applyNumberFormat="1" applyFont="1" applyBorder="1" applyAlignment="1">
      <alignment horizontal="righ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71" fontId="96" fillId="0" borderId="26" xfId="54256" applyNumberFormat="1" applyFont="1" applyBorder="1" applyAlignment="1">
      <alignment horizontal="right" vertical="center" wrapText="1"/>
    </xf>
    <xf numFmtId="0" fontId="96" fillId="0" borderId="25" xfId="54255" applyFont="1" applyBorder="1" applyAlignment="1">
      <alignment horizontal="left" vertical="center" wrapText="1"/>
    </xf>
    <xf numFmtId="3" fontId="96" fillId="0" borderId="25" xfId="54255" applyNumberFormat="1" applyFont="1" applyBorder="1" applyAlignment="1">
      <alignment horizontal="right" vertical="center" wrapText="1"/>
    </xf>
    <xf numFmtId="0" fontId="96" fillId="0" borderId="27" xfId="54255" applyFont="1" applyBorder="1" applyAlignment="1">
      <alignment horizontal="center" vertical="center" wrapText="1"/>
    </xf>
    <xf numFmtId="181" fontId="96" fillId="0" borderId="27" xfId="54255" applyNumberFormat="1" applyFont="1" applyBorder="1" applyAlignment="1">
      <alignment vertical="top" wrapText="1"/>
    </xf>
    <xf numFmtId="0" fontId="96" fillId="0" borderId="27" xfId="54255" applyFont="1" applyBorder="1" applyAlignment="1">
      <alignment horizontal="left" vertical="center" wrapText="1"/>
    </xf>
    <xf numFmtId="0" fontId="96" fillId="0" borderId="27" xfId="54255" applyFont="1" applyBorder="1" applyAlignment="1">
      <alignment horizontal="right" vertical="center" wrapText="1"/>
    </xf>
    <xf numFmtId="168" fontId="96" fillId="0" borderId="27" xfId="54255" applyNumberFormat="1" applyFont="1" applyBorder="1" applyAlignment="1">
      <alignment horizontal="right" vertical="center" wrapTex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03" fillId="0" borderId="0" xfId="54255" applyFont="1"/>
    <xf numFmtId="0" fontId="102" fillId="0" borderId="0" xfId="54255" applyFont="1" applyAlignment="1">
      <alignment horizontal="left" wrapText="1"/>
    </xf>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6" xr:uid="{CBF6A35C-57C3-4139-BEEB-B0E9D428CBB9}"/>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9C5E1B42-B77B-4657-92CE-1AB27F7F1857}"/>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024%20KUBANG%20KERIAN.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024%20KUBANG%20KERIAN.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024 KUBANG KERIAN"/>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7" width="11.7109375" style="93" customWidth="1"/>
    <col min="8" max="8" width="14.85546875" style="814" customWidth="1"/>
    <col min="9"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1" t="s">
        <v>336</v>
      </c>
      <c r="C6" s="951"/>
      <c r="D6" s="807"/>
      <c r="E6" s="282"/>
      <c r="F6" s="282"/>
      <c r="G6" s="282"/>
      <c r="H6" s="17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09"/>
      <c r="H7" s="815"/>
      <c r="I7" s="809"/>
      <c r="J7" s="809"/>
      <c r="K7" s="809"/>
    </row>
    <row r="8" spans="1:56" ht="15" customHeight="1">
      <c r="A8" s="86"/>
      <c r="B8" s="295" t="s">
        <v>323</v>
      </c>
      <c r="C8" s="8"/>
      <c r="D8" s="810"/>
      <c r="E8" s="811"/>
      <c r="F8" s="811"/>
      <c r="G8" s="811"/>
      <c r="H8" s="816"/>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1"/>
      <c r="H9" s="822">
        <v>141</v>
      </c>
      <c r="I9" s="821">
        <v>59</v>
      </c>
      <c r="J9" s="821">
        <v>48</v>
      </c>
      <c r="K9" s="821">
        <v>34</v>
      </c>
    </row>
    <row r="10" spans="1:56" ht="15" customHeight="1">
      <c r="A10" s="87"/>
      <c r="B10" s="87"/>
      <c r="C10" s="9"/>
      <c r="D10" s="810"/>
      <c r="E10" s="821"/>
      <c r="F10" s="821"/>
      <c r="G10" s="821"/>
      <c r="H10" s="822"/>
      <c r="I10" s="821"/>
      <c r="J10" s="821"/>
      <c r="K10" s="821"/>
    </row>
    <row r="11" spans="1:56" s="78" customFormat="1" ht="15" customHeight="1">
      <c r="B11" s="308" t="s">
        <v>77</v>
      </c>
      <c r="D11" s="812"/>
      <c r="E11" s="811"/>
      <c r="F11" s="811"/>
      <c r="G11" s="811"/>
      <c r="H11" s="816"/>
      <c r="I11" s="811"/>
      <c r="J11" s="811"/>
      <c r="K11" s="811"/>
    </row>
    <row r="12" spans="1:56" s="78" customFormat="1" ht="15" customHeight="1">
      <c r="B12" s="309" t="s">
        <v>0</v>
      </c>
      <c r="D12" s="812"/>
      <c r="E12" s="821"/>
      <c r="F12" s="821"/>
      <c r="G12" s="821"/>
      <c r="H12" s="822">
        <v>156627</v>
      </c>
      <c r="I12" s="558">
        <v>43530</v>
      </c>
      <c r="J12" s="821">
        <v>59842</v>
      </c>
      <c r="K12" s="821">
        <v>53255</v>
      </c>
      <c r="N12" s="311"/>
    </row>
    <row r="13" spans="1:56" ht="15" customHeight="1">
      <c r="A13" s="87"/>
      <c r="B13" s="87"/>
      <c r="C13" s="9"/>
      <c r="D13" s="810"/>
      <c r="E13" s="821"/>
      <c r="F13" s="821"/>
      <c r="G13" s="821"/>
      <c r="H13" s="822"/>
      <c r="I13" s="821"/>
      <c r="J13" s="821"/>
      <c r="K13" s="821"/>
    </row>
    <row r="14" spans="1:56" ht="15" customHeight="1">
      <c r="A14" s="87"/>
      <c r="B14" s="297" t="s">
        <v>157</v>
      </c>
      <c r="C14" s="9"/>
      <c r="D14" s="810"/>
      <c r="E14" s="811"/>
      <c r="F14" s="811"/>
      <c r="G14" s="811"/>
      <c r="H14" s="816"/>
      <c r="I14" s="811"/>
      <c r="J14" s="811"/>
      <c r="K14" s="811"/>
    </row>
    <row r="15" spans="1:56" ht="15" customHeight="1">
      <c r="A15" s="89"/>
      <c r="B15" s="89" t="s">
        <v>337</v>
      </c>
      <c r="C15" s="9"/>
      <c r="D15" s="810"/>
      <c r="E15" s="821"/>
      <c r="F15" s="821"/>
      <c r="G15" s="821"/>
      <c r="H15" s="821">
        <v>1110.8297872340424</v>
      </c>
      <c r="I15" s="821">
        <v>737.79661016949149</v>
      </c>
      <c r="J15" s="821">
        <v>1246.7083333333333</v>
      </c>
      <c r="K15" s="821">
        <v>1566.3235294117646</v>
      </c>
    </row>
    <row r="16" spans="1:56" ht="15" customHeight="1">
      <c r="A16" s="89"/>
      <c r="B16" s="35"/>
      <c r="C16" s="9"/>
      <c r="D16" s="810"/>
      <c r="E16" s="821"/>
      <c r="F16" s="821"/>
      <c r="G16" s="821"/>
      <c r="H16" s="822"/>
      <c r="I16" s="821"/>
      <c r="J16" s="821"/>
      <c r="K16" s="821"/>
    </row>
    <row r="17" spans="1:12" ht="8.1" customHeight="1" thickBot="1">
      <c r="A17" s="13"/>
      <c r="B17" s="13"/>
      <c r="C17" s="13"/>
      <c r="D17" s="813"/>
      <c r="E17" s="813"/>
      <c r="F17" s="813"/>
      <c r="G17" s="813"/>
      <c r="H17" s="817"/>
      <c r="I17" s="813"/>
      <c r="J17" s="813"/>
      <c r="K17" s="813"/>
    </row>
    <row r="18" spans="1:12" ht="15" customHeight="1" thickTop="1">
      <c r="A18" s="85"/>
      <c r="B18" s="32"/>
      <c r="C18" s="32"/>
      <c r="D18" s="92"/>
      <c r="E18" s="122"/>
      <c r="F18" s="122"/>
      <c r="G18" s="122"/>
      <c r="H18" s="818"/>
      <c r="I18" s="122"/>
      <c r="J18" s="122"/>
      <c r="K18" s="122"/>
      <c r="L18" s="118" t="s">
        <v>115</v>
      </c>
    </row>
    <row r="19" spans="1:12" ht="15" customHeight="1">
      <c r="A19" s="85"/>
      <c r="B19" s="32"/>
      <c r="C19" s="32"/>
      <c r="D19" s="92"/>
      <c r="E19" s="313"/>
      <c r="F19" s="313"/>
      <c r="G19" s="313"/>
      <c r="H19" s="819"/>
      <c r="I19" s="313"/>
      <c r="J19" s="313"/>
      <c r="K19" s="313"/>
      <c r="L19" s="171" t="s">
        <v>158</v>
      </c>
    </row>
    <row r="20" spans="1:12" ht="15" customHeight="1">
      <c r="A20" s="85"/>
      <c r="B20" s="94"/>
      <c r="E20" s="313"/>
      <c r="F20" s="313"/>
      <c r="G20" s="313"/>
      <c r="H20" s="819"/>
      <c r="I20" s="313"/>
      <c r="J20" s="313"/>
      <c r="K20" s="313"/>
      <c r="L20" s="95" t="s">
        <v>338</v>
      </c>
    </row>
    <row r="21" spans="1:12" ht="15" customHeight="1">
      <c r="A21" s="85"/>
      <c r="B21" s="94"/>
      <c r="E21" s="122"/>
      <c r="F21" s="122"/>
      <c r="G21" s="122"/>
      <c r="H21" s="818"/>
      <c r="I21" s="122"/>
      <c r="J21" s="122"/>
      <c r="K21" s="122"/>
      <c r="L21" s="95" t="s">
        <v>159</v>
      </c>
    </row>
    <row r="22" spans="1:12" ht="12.95" customHeight="1">
      <c r="A22" s="85"/>
      <c r="B22" s="37"/>
      <c r="E22" s="307"/>
      <c r="F22" s="307"/>
      <c r="G22" s="307"/>
      <c r="H22" s="306"/>
      <c r="I22" s="307"/>
      <c r="J22" s="307"/>
      <c r="K22" s="307"/>
    </row>
    <row r="23" spans="1:12" ht="12.95" customHeight="1">
      <c r="A23" s="85"/>
      <c r="B23" s="314" t="s">
        <v>339</v>
      </c>
      <c r="E23" s="307"/>
      <c r="F23" s="307"/>
      <c r="G23" s="307"/>
      <c r="H23" s="306"/>
      <c r="I23" s="307"/>
      <c r="J23" s="307"/>
      <c r="K23" s="307"/>
    </row>
    <row r="24" spans="1:12" ht="12.95" customHeight="1">
      <c r="A24" s="85"/>
      <c r="B24" s="315" t="s">
        <v>340</v>
      </c>
      <c r="E24" s="312"/>
      <c r="F24" s="312"/>
      <c r="G24" s="312"/>
      <c r="H24" s="820"/>
      <c r="I24" s="312"/>
      <c r="J24" s="312"/>
      <c r="K24" s="312"/>
    </row>
    <row r="25" spans="1:12" ht="12.95" customHeight="1">
      <c r="A25" s="85"/>
      <c r="B25" s="316" t="s">
        <v>341</v>
      </c>
      <c r="E25" s="307"/>
      <c r="F25" s="307"/>
      <c r="G25" s="307"/>
      <c r="H25" s="306"/>
      <c r="I25" s="307"/>
      <c r="J25" s="307"/>
      <c r="K25" s="307"/>
    </row>
    <row r="26" spans="1:12" ht="12.95" customHeight="1">
      <c r="A26" s="85"/>
      <c r="E26" s="307"/>
      <c r="F26" s="307"/>
      <c r="G26" s="307"/>
      <c r="H26" s="306"/>
      <c r="I26" s="307"/>
      <c r="J26" s="307"/>
      <c r="K26" s="307"/>
    </row>
    <row r="27" spans="1:12" ht="12.95" customHeight="1">
      <c r="A27" s="85"/>
      <c r="E27" s="307"/>
      <c r="F27" s="307"/>
      <c r="G27" s="307"/>
      <c r="H27" s="306"/>
      <c r="I27" s="307"/>
      <c r="J27" s="307"/>
      <c r="K27" s="307"/>
    </row>
    <row r="28" spans="1:12" ht="12.95" customHeight="1">
      <c r="A28" s="85"/>
      <c r="E28" s="307"/>
      <c r="F28" s="307"/>
      <c r="G28" s="307"/>
      <c r="H28" s="306"/>
      <c r="I28" s="307"/>
      <c r="J28" s="307"/>
      <c r="K28" s="307"/>
    </row>
    <row r="29" spans="1:12" ht="12.95" customHeight="1">
      <c r="A29" s="85"/>
      <c r="E29" s="307"/>
      <c r="F29" s="307"/>
      <c r="G29" s="307"/>
      <c r="H29" s="306"/>
      <c r="I29" s="307"/>
      <c r="J29" s="307"/>
      <c r="K29" s="307"/>
    </row>
    <row r="30" spans="1:12" ht="12.95" customHeight="1">
      <c r="A30" s="85"/>
      <c r="E30" s="307"/>
      <c r="F30" s="307"/>
      <c r="G30" s="307"/>
      <c r="H30" s="306"/>
      <c r="I30" s="307"/>
      <c r="J30" s="307"/>
      <c r="K30" s="307"/>
    </row>
    <row r="31" spans="1:12" ht="12.95" customHeight="1">
      <c r="A31" s="85"/>
      <c r="E31" s="307"/>
      <c r="F31" s="307"/>
      <c r="G31" s="307"/>
      <c r="H31" s="306"/>
      <c r="I31" s="307"/>
      <c r="J31" s="307"/>
      <c r="K31" s="307"/>
    </row>
    <row r="32" spans="1:12" ht="12.95" customHeight="1">
      <c r="A32" s="85"/>
      <c r="E32" s="307"/>
      <c r="F32" s="307"/>
      <c r="G32" s="307"/>
      <c r="H32" s="306"/>
      <c r="I32" s="307"/>
      <c r="J32" s="307"/>
      <c r="K32" s="307"/>
    </row>
    <row r="33" spans="1:11" ht="12.95" customHeight="1">
      <c r="A33" s="85"/>
      <c r="E33" s="307"/>
      <c r="F33" s="307"/>
      <c r="G33" s="307"/>
      <c r="H33" s="306"/>
      <c r="I33" s="307"/>
      <c r="J33" s="307"/>
      <c r="K33" s="307"/>
    </row>
    <row r="34" spans="1:11" ht="12.95" customHeight="1">
      <c r="A34" s="85"/>
      <c r="E34" s="307"/>
      <c r="F34" s="307"/>
      <c r="G34" s="307"/>
      <c r="H34" s="306"/>
      <c r="I34" s="307"/>
      <c r="J34" s="307"/>
      <c r="K34" s="307"/>
    </row>
    <row r="35" spans="1:11" ht="12.95" customHeight="1">
      <c r="A35" s="85"/>
      <c r="E35" s="307"/>
      <c r="F35" s="307"/>
      <c r="G35" s="307"/>
      <c r="H35" s="306"/>
      <c r="I35" s="307"/>
      <c r="J35" s="307"/>
      <c r="K35" s="307"/>
    </row>
    <row r="36" spans="1:11" ht="12.95" customHeight="1">
      <c r="A36" s="85"/>
      <c r="E36" s="307"/>
      <c r="F36" s="307"/>
      <c r="G36" s="307"/>
      <c r="H36" s="306"/>
      <c r="I36" s="307"/>
      <c r="J36" s="307"/>
      <c r="K36" s="307"/>
    </row>
    <row r="37" spans="1:11" ht="12.95" customHeight="1">
      <c r="A37" s="85"/>
      <c r="E37" s="307"/>
      <c r="F37" s="307"/>
      <c r="G37" s="307"/>
      <c r="H37" s="306"/>
      <c r="I37" s="307"/>
      <c r="J37" s="307"/>
      <c r="K37" s="307"/>
    </row>
    <row r="38" spans="1:11" ht="12.95" customHeight="1">
      <c r="A38" s="85"/>
      <c r="E38" s="307"/>
      <c r="F38" s="307"/>
      <c r="G38" s="307"/>
      <c r="H38" s="306"/>
      <c r="I38" s="307"/>
      <c r="J38" s="307"/>
      <c r="K38" s="307"/>
    </row>
    <row r="39" spans="1:11" ht="12.95" customHeight="1">
      <c r="A39" s="85"/>
      <c r="E39" s="307"/>
      <c r="F39" s="307"/>
      <c r="G39" s="307"/>
      <c r="H39" s="306"/>
      <c r="I39" s="307"/>
      <c r="J39" s="307"/>
      <c r="K39" s="307"/>
    </row>
    <row r="40" spans="1:11" ht="12.95" customHeight="1">
      <c r="A40" s="85"/>
      <c r="E40" s="312"/>
      <c r="F40" s="312"/>
      <c r="G40" s="312"/>
      <c r="H40" s="820"/>
      <c r="I40" s="312"/>
      <c r="J40" s="312"/>
      <c r="K40" s="312"/>
    </row>
    <row r="41" spans="1:11" ht="12.95" customHeight="1">
      <c r="A41" s="85"/>
      <c r="E41" s="312"/>
      <c r="F41" s="312"/>
      <c r="G41" s="312"/>
      <c r="H41" s="820"/>
      <c r="I41" s="312"/>
      <c r="J41" s="312"/>
      <c r="K41" s="312"/>
    </row>
    <row r="42" spans="1:11" ht="12.95" customHeight="1">
      <c r="A42" s="85"/>
      <c r="E42" s="312"/>
      <c r="F42" s="312"/>
      <c r="G42" s="312"/>
      <c r="H42" s="820"/>
      <c r="I42" s="312"/>
      <c r="J42" s="312"/>
      <c r="K42" s="312"/>
    </row>
    <row r="43" spans="1:11" ht="12.95" customHeight="1">
      <c r="A43" s="85"/>
      <c r="E43" s="312"/>
      <c r="F43" s="312"/>
      <c r="G43" s="312"/>
      <c r="H43" s="820"/>
      <c r="I43" s="312"/>
      <c r="J43" s="312"/>
      <c r="K43" s="312"/>
    </row>
    <row r="44" spans="1:11" ht="12.95" customHeight="1">
      <c r="A44" s="85"/>
      <c r="E44" s="312"/>
      <c r="F44" s="312"/>
      <c r="G44" s="312"/>
      <c r="H44" s="820"/>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1" t="s">
        <v>271</v>
      </c>
      <c r="C6" s="952"/>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494</v>
      </c>
      <c r="E13" s="340" t="s">
        <v>494</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494</v>
      </c>
      <c r="E20" s="343" t="s">
        <v>494</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494</v>
      </c>
      <c r="E40" s="801" t="s">
        <v>494</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495</v>
      </c>
      <c r="I3" s="364"/>
    </row>
    <row r="4" spans="1:14" ht="16.350000000000001" customHeight="1">
      <c r="B4" s="365" t="s">
        <v>178</v>
      </c>
      <c r="C4" s="301" t="s">
        <v>496</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1" t="s">
        <v>271</v>
      </c>
      <c r="C6" s="952"/>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684738</v>
      </c>
      <c r="E8" s="829">
        <v>859270</v>
      </c>
      <c r="F8" s="829">
        <v>1181315</v>
      </c>
      <c r="G8" s="829">
        <v>1287367</v>
      </c>
      <c r="H8" s="829">
        <v>1470696</v>
      </c>
      <c r="I8" s="331">
        <v>1792501</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684738</v>
      </c>
      <c r="E12" s="373">
        <v>859270</v>
      </c>
      <c r="F12" s="373">
        <v>1156621</v>
      </c>
      <c r="G12" s="373">
        <v>1268315</v>
      </c>
      <c r="H12" s="373">
        <v>1439640</v>
      </c>
      <c r="I12" s="339">
        <v>1757199</v>
      </c>
    </row>
    <row r="13" spans="1:14" s="185" customFormat="1" ht="15" customHeight="1">
      <c r="B13" s="179" t="s">
        <v>346</v>
      </c>
      <c r="C13" s="189"/>
      <c r="D13" s="373" t="s">
        <v>494</v>
      </c>
      <c r="E13" s="373" t="s">
        <v>494</v>
      </c>
      <c r="F13" s="373">
        <v>24694</v>
      </c>
      <c r="G13" s="373">
        <v>19052</v>
      </c>
      <c r="H13" s="373">
        <v>31056</v>
      </c>
      <c r="I13" s="339">
        <v>35302</v>
      </c>
    </row>
    <row r="14" spans="1:14" s="185" customFormat="1" ht="7.5" customHeight="1">
      <c r="C14" s="374"/>
      <c r="D14" s="375"/>
      <c r="E14" s="375"/>
      <c r="F14" s="375"/>
      <c r="G14" s="375"/>
      <c r="H14" s="375"/>
      <c r="I14" s="334"/>
    </row>
    <row r="15" spans="1:14" s="185" customFormat="1" ht="15" customHeight="1">
      <c r="B15" s="179" t="s">
        <v>272</v>
      </c>
      <c r="C15" s="189"/>
      <c r="D15" s="373">
        <v>339002</v>
      </c>
      <c r="E15" s="373">
        <v>420546</v>
      </c>
      <c r="F15" s="373">
        <v>582168</v>
      </c>
      <c r="G15" s="373">
        <v>642313</v>
      </c>
      <c r="H15" s="373">
        <v>740246</v>
      </c>
      <c r="I15" s="339">
        <v>900063</v>
      </c>
    </row>
    <row r="16" spans="1:14" s="185" customFormat="1" ht="15" customHeight="1">
      <c r="B16" s="179" t="s">
        <v>273</v>
      </c>
      <c r="C16" s="189"/>
      <c r="D16" s="373">
        <v>345736</v>
      </c>
      <c r="E16" s="373">
        <v>438724</v>
      </c>
      <c r="F16" s="373">
        <v>599147</v>
      </c>
      <c r="G16" s="373">
        <v>645054</v>
      </c>
      <c r="H16" s="373">
        <v>730450</v>
      </c>
      <c r="I16" s="339">
        <v>892438</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97.909617671831811</v>
      </c>
      <c r="G19" s="375">
        <v>98.520080132549609</v>
      </c>
      <c r="H19" s="375">
        <v>97.888346741950755</v>
      </c>
      <c r="I19" s="343">
        <v>98.030572925761277</v>
      </c>
      <c r="K19" s="384"/>
    </row>
    <row r="20" spans="2:11" s="185" customFormat="1" ht="15" customHeight="1">
      <c r="B20" s="179" t="s">
        <v>347</v>
      </c>
      <c r="C20" s="189"/>
      <c r="D20" s="375" t="s">
        <v>494</v>
      </c>
      <c r="E20" s="375" t="s">
        <v>494</v>
      </c>
      <c r="F20" s="375">
        <v>2.0903823281681855</v>
      </c>
      <c r="G20" s="375">
        <v>1.4799198674503851</v>
      </c>
      <c r="H20" s="375">
        <v>2.11165325804925</v>
      </c>
      <c r="I20" s="343">
        <v>2</v>
      </c>
      <c r="K20" s="384"/>
    </row>
    <row r="21" spans="2:11" s="185" customFormat="1" ht="8.1" customHeight="1">
      <c r="B21" s="179"/>
      <c r="C21" s="189"/>
      <c r="D21" s="375"/>
      <c r="E21" s="375"/>
      <c r="F21" s="375"/>
      <c r="G21" s="375"/>
      <c r="H21" s="375"/>
      <c r="I21" s="347"/>
    </row>
    <row r="22" spans="2:11" s="185" customFormat="1" ht="15" customHeight="1">
      <c r="B22" s="385" t="s">
        <v>166</v>
      </c>
      <c r="C22" s="189"/>
      <c r="D22" s="343">
        <v>2.2999999999999998</v>
      </c>
      <c r="E22" s="343">
        <v>2.2999999999999998</v>
      </c>
      <c r="F22" s="343">
        <v>2.9</v>
      </c>
      <c r="G22" s="343">
        <v>1</v>
      </c>
      <c r="H22" s="343">
        <v>1.3</v>
      </c>
      <c r="I22" s="343">
        <v>2</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92.4</v>
      </c>
      <c r="E27" s="343">
        <v>93</v>
      </c>
      <c r="F27" s="343">
        <v>94.4</v>
      </c>
      <c r="G27" s="343">
        <v>95.6</v>
      </c>
      <c r="H27" s="343">
        <v>95.7</v>
      </c>
      <c r="I27" s="343">
        <v>96.6</v>
      </c>
    </row>
    <row r="28" spans="2:11" s="185" customFormat="1" ht="15" customHeight="1">
      <c r="B28" s="179" t="s">
        <v>348</v>
      </c>
      <c r="C28" s="189"/>
      <c r="D28" s="343">
        <v>5.7</v>
      </c>
      <c r="E28" s="343">
        <v>5.3</v>
      </c>
      <c r="F28" s="343">
        <v>4.3</v>
      </c>
      <c r="G28" s="343">
        <v>3.5</v>
      </c>
      <c r="H28" s="343">
        <v>3.4</v>
      </c>
      <c r="I28" s="343">
        <v>2.5</v>
      </c>
    </row>
    <row r="29" spans="2:11" s="185" customFormat="1" ht="15" customHeight="1">
      <c r="B29" s="179" t="s">
        <v>446</v>
      </c>
      <c r="C29" s="189"/>
      <c r="D29" s="343">
        <v>0.9</v>
      </c>
      <c r="E29" s="343">
        <v>0.7</v>
      </c>
      <c r="F29" s="343">
        <v>0.5</v>
      </c>
      <c r="G29" s="343">
        <v>0.3</v>
      </c>
      <c r="H29" s="343">
        <v>0.3</v>
      </c>
      <c r="I29" s="343">
        <v>0.3</v>
      </c>
    </row>
    <row r="30" spans="2:11" s="185" customFormat="1" ht="15" customHeight="1">
      <c r="B30" s="179" t="s">
        <v>349</v>
      </c>
      <c r="C30" s="189"/>
      <c r="D30" s="343">
        <v>1.1000000000000001</v>
      </c>
      <c r="E30" s="343">
        <v>1</v>
      </c>
      <c r="F30" s="343">
        <v>0.8</v>
      </c>
      <c r="G30" s="343">
        <v>0.7</v>
      </c>
      <c r="H30" s="343">
        <v>0.6</v>
      </c>
      <c r="I30" s="343">
        <v>0.6</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43.92</v>
      </c>
      <c r="E34" s="343">
        <v>42.64</v>
      </c>
      <c r="F34" s="343">
        <v>42.83</v>
      </c>
      <c r="G34" s="343">
        <v>41.59</v>
      </c>
      <c r="H34" s="343">
        <v>32.340000000000003</v>
      </c>
      <c r="I34" s="343">
        <v>29.963442140339115</v>
      </c>
    </row>
    <row r="35" spans="2:9" s="185" customFormat="1" ht="15" customHeight="1">
      <c r="B35" s="797" t="s">
        <v>423</v>
      </c>
      <c r="C35" s="189"/>
      <c r="D35" s="343"/>
      <c r="E35" s="343"/>
      <c r="F35" s="343"/>
      <c r="G35" s="343"/>
      <c r="H35" s="343"/>
      <c r="I35" s="343"/>
    </row>
    <row r="36" spans="2:9" s="185" customFormat="1" ht="15" customHeight="1">
      <c r="B36" s="349" t="s">
        <v>426</v>
      </c>
      <c r="C36" s="189"/>
      <c r="D36" s="343">
        <v>52.26</v>
      </c>
      <c r="E36" s="343">
        <v>53.31</v>
      </c>
      <c r="F36" s="343">
        <v>52.79</v>
      </c>
      <c r="G36" s="343">
        <v>53.62</v>
      </c>
      <c r="H36" s="343">
        <v>62.03</v>
      </c>
      <c r="I36" s="343">
        <v>63.670424730585928</v>
      </c>
    </row>
    <row r="37" spans="2:9" s="185" customFormat="1" ht="15" customHeight="1">
      <c r="B37" s="797" t="s">
        <v>425</v>
      </c>
      <c r="C37" s="189"/>
      <c r="D37" s="343"/>
      <c r="E37" s="343"/>
      <c r="F37" s="343"/>
      <c r="G37" s="343"/>
      <c r="H37" s="343"/>
      <c r="I37" s="343"/>
    </row>
    <row r="38" spans="2:9" s="185" customFormat="1" ht="15" customHeight="1">
      <c r="B38" s="349" t="s">
        <v>429</v>
      </c>
      <c r="C38" s="189"/>
      <c r="D38" s="343">
        <v>3.82</v>
      </c>
      <c r="E38" s="343">
        <v>4.05</v>
      </c>
      <c r="F38" s="343">
        <v>4.38</v>
      </c>
      <c r="G38" s="343">
        <v>4.79</v>
      </c>
      <c r="H38" s="343">
        <v>5.64</v>
      </c>
      <c r="I38" s="343">
        <v>6.3661331290749636</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494</v>
      </c>
      <c r="E40" s="801" t="s">
        <v>494</v>
      </c>
      <c r="F40" s="801">
        <v>50.43675903548165</v>
      </c>
      <c r="G40" s="801">
        <v>50.805248231467793</v>
      </c>
      <c r="H40" s="801">
        <v>59.259493464318936</v>
      </c>
      <c r="I40" s="801">
        <v>62.8</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91.350937619594347</v>
      </c>
      <c r="E45" s="343">
        <v>87.582067154380027</v>
      </c>
      <c r="F45" s="343">
        <v>89.429816253078243</v>
      </c>
      <c r="G45" s="343">
        <v>86.497575531518095</v>
      </c>
      <c r="H45" s="343">
        <v>61.22843785265195</v>
      </c>
      <c r="I45" s="343">
        <v>57.058792089323248</v>
      </c>
    </row>
    <row r="46" spans="2:9" s="185" customFormat="1" ht="15" customHeight="1">
      <c r="B46" s="179" t="s">
        <v>351</v>
      </c>
      <c r="C46" s="189"/>
      <c r="D46" s="343">
        <v>84.041331802525846</v>
      </c>
      <c r="E46" s="343">
        <v>79.984993434627654</v>
      </c>
      <c r="F46" s="343">
        <v>81.13279030119341</v>
      </c>
      <c r="G46" s="343">
        <v>77.564341663558395</v>
      </c>
      <c r="H46" s="343">
        <v>52.136063195228118</v>
      </c>
      <c r="I46" s="343">
        <v>47.060220293999876</v>
      </c>
    </row>
    <row r="47" spans="2:9" s="185" customFormat="1" ht="15" customHeight="1">
      <c r="B47" s="179" t="s">
        <v>352</v>
      </c>
      <c r="C47" s="189"/>
      <c r="D47" s="343">
        <v>7.3096058170685039</v>
      </c>
      <c r="E47" s="343">
        <v>7.597073719752391</v>
      </c>
      <c r="F47" s="343">
        <v>8.2970259518848266</v>
      </c>
      <c r="G47" s="343">
        <v>8.9332338679597161</v>
      </c>
      <c r="H47" s="343">
        <v>9.0923746574238269</v>
      </c>
      <c r="I47" s="343">
        <v>9.9985717953233753</v>
      </c>
    </row>
    <row r="48" spans="2:9" s="185" customFormat="1" ht="7.5" customHeight="1">
      <c r="C48" s="374"/>
      <c r="D48" s="375"/>
      <c r="E48" s="375"/>
      <c r="F48" s="375"/>
      <c r="G48" s="375"/>
      <c r="H48" s="375"/>
      <c r="I48" s="334"/>
    </row>
    <row r="49" spans="2:11" s="185" customFormat="1" ht="15" customHeight="1">
      <c r="B49" s="178" t="s">
        <v>353</v>
      </c>
      <c r="C49" s="386"/>
      <c r="D49" s="373">
        <v>98</v>
      </c>
      <c r="E49" s="373">
        <v>96</v>
      </c>
      <c r="F49" s="373">
        <v>97</v>
      </c>
      <c r="G49" s="373">
        <v>100</v>
      </c>
      <c r="H49" s="373">
        <v>101</v>
      </c>
      <c r="I49" s="339">
        <v>101</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34</v>
      </c>
      <c r="E52" s="375">
        <v>41</v>
      </c>
      <c r="F52" s="375">
        <v>43.5</v>
      </c>
      <c r="G52" s="375">
        <v>31.4</v>
      </c>
      <c r="H52" s="375">
        <v>34.200000000000003</v>
      </c>
      <c r="I52" s="343">
        <v>40.200000000000003</v>
      </c>
      <c r="K52" s="353"/>
    </row>
    <row r="53" spans="2:11" s="185" customFormat="1" ht="15" customHeight="1">
      <c r="B53" s="179" t="s">
        <v>356</v>
      </c>
      <c r="C53" s="386"/>
      <c r="D53" s="375">
        <v>56.1</v>
      </c>
      <c r="E53" s="375">
        <v>50.9</v>
      </c>
      <c r="F53" s="375">
        <v>49.9</v>
      </c>
      <c r="G53" s="375">
        <v>60.9</v>
      </c>
      <c r="H53" s="375">
        <v>58.2</v>
      </c>
      <c r="I53" s="343">
        <v>51.6</v>
      </c>
      <c r="K53" s="353"/>
    </row>
    <row r="54" spans="2:11" s="185" customFormat="1" ht="15" customHeight="1">
      <c r="B54" s="179" t="s">
        <v>357</v>
      </c>
      <c r="C54" s="386"/>
      <c r="D54" s="375">
        <v>7.2</v>
      </c>
      <c r="E54" s="375">
        <v>4.8</v>
      </c>
      <c r="F54" s="375">
        <v>4.5999999999999996</v>
      </c>
      <c r="G54" s="375">
        <v>6.1</v>
      </c>
      <c r="H54" s="375">
        <v>6.5</v>
      </c>
      <c r="I54" s="343">
        <v>5.8</v>
      </c>
      <c r="K54" s="353"/>
    </row>
    <row r="55" spans="2:11" s="185" customFormat="1" ht="15" customHeight="1">
      <c r="B55" s="179" t="s">
        <v>358</v>
      </c>
      <c r="C55" s="386"/>
      <c r="D55" s="375">
        <v>2.7</v>
      </c>
      <c r="E55" s="375">
        <v>3.3</v>
      </c>
      <c r="F55" s="375">
        <v>2</v>
      </c>
      <c r="G55" s="375">
        <v>1.7</v>
      </c>
      <c r="H55" s="375">
        <v>1.1000000000000001</v>
      </c>
      <c r="I55" s="343">
        <v>1.5</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91.9</v>
      </c>
      <c r="E58" s="375">
        <v>92.7</v>
      </c>
      <c r="F58" s="375">
        <v>94</v>
      </c>
      <c r="G58" s="375">
        <v>95</v>
      </c>
      <c r="H58" s="375">
        <v>95.2</v>
      </c>
      <c r="I58" s="343">
        <v>95.523684505615336</v>
      </c>
      <c r="K58" s="353"/>
    </row>
    <row r="59" spans="2:11" s="185" customFormat="1" ht="15" customHeight="1">
      <c r="B59" s="179" t="s">
        <v>359</v>
      </c>
      <c r="C59" s="386"/>
      <c r="D59" s="375">
        <v>0.3</v>
      </c>
      <c r="E59" s="375">
        <v>0.2</v>
      </c>
      <c r="F59" s="375">
        <v>0.2</v>
      </c>
      <c r="G59" s="375">
        <v>0.2</v>
      </c>
      <c r="H59" s="375">
        <v>0.3</v>
      </c>
      <c r="I59" s="343">
        <v>0.38214762502224547</v>
      </c>
      <c r="K59" s="353"/>
    </row>
    <row r="60" spans="2:11" s="185" customFormat="1" ht="15" customHeight="1">
      <c r="B60" s="179" t="s">
        <v>360</v>
      </c>
      <c r="C60" s="386"/>
      <c r="D60" s="375">
        <v>5.7</v>
      </c>
      <c r="E60" s="375">
        <v>5.2</v>
      </c>
      <c r="F60" s="375">
        <v>4.5999999999999996</v>
      </c>
      <c r="G60" s="375">
        <v>3.9</v>
      </c>
      <c r="H60" s="375">
        <v>3.7</v>
      </c>
      <c r="I60" s="343">
        <v>2.8298450042705694</v>
      </c>
      <c r="K60" s="353"/>
    </row>
    <row r="61" spans="2:11" s="185" customFormat="1" ht="15" customHeight="1">
      <c r="B61" s="179" t="s">
        <v>361</v>
      </c>
      <c r="C61" s="386"/>
      <c r="D61" s="375">
        <v>0.6</v>
      </c>
      <c r="E61" s="375">
        <v>0.5</v>
      </c>
      <c r="F61" s="375">
        <v>0.4</v>
      </c>
      <c r="G61" s="375">
        <v>0.2</v>
      </c>
      <c r="H61" s="375">
        <v>0.2</v>
      </c>
      <c r="I61" s="343">
        <v>0.21316585039562042</v>
      </c>
      <c r="K61" s="353"/>
    </row>
    <row r="62" spans="2:11" s="185" customFormat="1" ht="15" customHeight="1">
      <c r="B62" s="179" t="s">
        <v>391</v>
      </c>
      <c r="C62" s="386"/>
      <c r="D62" s="375">
        <v>0.4</v>
      </c>
      <c r="E62" s="375">
        <v>1.3</v>
      </c>
      <c r="F62" s="375">
        <v>0.7</v>
      </c>
      <c r="G62" s="375">
        <v>0.6</v>
      </c>
      <c r="H62" s="375">
        <v>0.2</v>
      </c>
      <c r="I62" s="343">
        <v>0.18449083152533807</v>
      </c>
      <c r="K62" s="353"/>
    </row>
    <row r="63" spans="2:11" s="185" customFormat="1" ht="15" customHeight="1">
      <c r="B63" s="179" t="s">
        <v>468</v>
      </c>
      <c r="C63" s="386"/>
      <c r="D63" s="375">
        <v>1.1000000000000001</v>
      </c>
      <c r="E63" s="375">
        <v>0.1</v>
      </c>
      <c r="F63" s="375">
        <v>0.1</v>
      </c>
      <c r="G63" s="375">
        <v>0</v>
      </c>
      <c r="H63" s="375">
        <v>0.4</v>
      </c>
      <c r="I63" s="343">
        <v>0.86666618317088806</v>
      </c>
      <c r="K63" s="353"/>
    </row>
    <row r="64" spans="2:11" s="185" customFormat="1" ht="8.25" customHeight="1">
      <c r="B64" s="387"/>
      <c r="C64" s="183"/>
      <c r="D64" s="375"/>
      <c r="E64" s="375"/>
      <c r="F64" s="375"/>
      <c r="G64" s="375"/>
      <c r="H64" s="375"/>
      <c r="I64" s="334"/>
    </row>
    <row r="65" spans="1:12" s="185" customFormat="1" ht="15" customHeight="1">
      <c r="B65" s="337" t="s">
        <v>157</v>
      </c>
      <c r="C65" s="183"/>
      <c r="D65" s="339">
        <v>46</v>
      </c>
      <c r="E65" s="339">
        <v>58</v>
      </c>
      <c r="F65" s="339">
        <v>79</v>
      </c>
      <c r="G65" s="339">
        <v>85</v>
      </c>
      <c r="H65" s="339">
        <v>97</v>
      </c>
      <c r="I65" s="339">
        <v>119</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497</v>
      </c>
      <c r="F3" s="364"/>
    </row>
    <row r="4" spans="1:11" ht="16.350000000000001" customHeight="1">
      <c r="B4" s="365" t="s">
        <v>84</v>
      </c>
      <c r="C4" s="166" t="s">
        <v>498</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15.07876005128969</v>
      </c>
      <c r="E10" s="826">
        <v>28.050321784770791</v>
      </c>
      <c r="F10" s="826">
        <v>33.478369444221059</v>
      </c>
      <c r="G10" s="826">
        <v>33.474758945972674</v>
      </c>
      <c r="H10" s="826">
        <v>41.447019645286211</v>
      </c>
      <c r="I10" s="826">
        <v>44.095484465559579</v>
      </c>
    </row>
    <row r="11" spans="1:11" s="368" customFormat="1" ht="15" customHeight="1">
      <c r="B11" s="179" t="s">
        <v>172</v>
      </c>
      <c r="C11" s="370"/>
      <c r="D11" s="826">
        <v>84.921239948710308</v>
      </c>
      <c r="E11" s="826">
        <v>71.949678215229213</v>
      </c>
      <c r="F11" s="826">
        <v>66.521630555778941</v>
      </c>
      <c r="G11" s="826">
        <v>66.525241054027333</v>
      </c>
      <c r="H11" s="826">
        <v>58.552980354713789</v>
      </c>
      <c r="I11" s="826">
        <v>55.904515534440421</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151301</v>
      </c>
      <c r="E13" s="373">
        <v>188579</v>
      </c>
      <c r="F13" s="373">
        <v>264720</v>
      </c>
      <c r="G13" s="827">
        <v>295610</v>
      </c>
      <c r="H13" s="827">
        <v>335675</v>
      </c>
      <c r="I13" s="827">
        <v>430354</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145380</v>
      </c>
      <c r="E16" s="373">
        <v>177799</v>
      </c>
      <c r="F16" s="373">
        <v>231641</v>
      </c>
      <c r="G16" s="373">
        <v>255975</v>
      </c>
      <c r="H16" s="373">
        <v>301965</v>
      </c>
      <c r="I16" s="373">
        <v>363251</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4.7</v>
      </c>
      <c r="E19" s="375">
        <v>4.8</v>
      </c>
      <c r="F19" s="375">
        <v>5.0999999999999996</v>
      </c>
      <c r="G19" s="374">
        <v>5</v>
      </c>
      <c r="H19" s="826">
        <v>4.9000000000000004</v>
      </c>
      <c r="I19" s="826">
        <v>4.9000000000000004</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499</v>
      </c>
      <c r="F3" s="830"/>
    </row>
    <row r="4" spans="1:11" ht="16.350000000000001" customHeight="1">
      <c r="B4" s="389" t="s">
        <v>365</v>
      </c>
      <c r="C4" s="26" t="s">
        <v>500</v>
      </c>
      <c r="D4" s="390"/>
      <c r="E4" s="390"/>
      <c r="F4" s="830"/>
    </row>
    <row r="5" spans="1:11" ht="13.15" customHeight="1" thickBot="1">
      <c r="A5" s="391"/>
      <c r="B5" s="391"/>
      <c r="C5" s="391"/>
      <c r="D5" s="391"/>
      <c r="E5" s="391"/>
      <c r="F5" s="831"/>
    </row>
    <row r="6" spans="1:11" s="1" customFormat="1" ht="42.95" customHeight="1" thickBot="1">
      <c r="A6" s="325"/>
      <c r="B6" s="951" t="s">
        <v>271</v>
      </c>
      <c r="C6" s="952"/>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156627</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153437</v>
      </c>
    </row>
    <row r="13" spans="1:11" s="78" customFormat="1" ht="15" customHeight="1">
      <c r="B13" s="401" t="s">
        <v>346</v>
      </c>
      <c r="C13" s="77"/>
      <c r="D13" s="149"/>
      <c r="E13" s="149"/>
      <c r="F13" s="310">
        <v>3190</v>
      </c>
    </row>
    <row r="14" spans="1:11" s="78" customFormat="1" ht="7.5" customHeight="1">
      <c r="C14" s="402"/>
      <c r="D14" s="149"/>
      <c r="E14" s="149"/>
      <c r="F14" s="310"/>
    </row>
    <row r="15" spans="1:11" s="78" customFormat="1" ht="15" customHeight="1">
      <c r="B15" s="401" t="s">
        <v>272</v>
      </c>
      <c r="C15" s="77"/>
      <c r="D15" s="149"/>
      <c r="E15" s="149"/>
      <c r="F15" s="310">
        <v>78050</v>
      </c>
    </row>
    <row r="16" spans="1:11" s="78" customFormat="1" ht="15" customHeight="1">
      <c r="B16" s="401" t="s">
        <v>273</v>
      </c>
      <c r="C16" s="77"/>
      <c r="D16" s="149"/>
      <c r="E16" s="149"/>
      <c r="F16" s="310">
        <v>78577</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97.963314115701635</v>
      </c>
      <c r="H19" s="405"/>
    </row>
    <row r="20" spans="2:8" s="78" customFormat="1" ht="15" customHeight="1">
      <c r="B20" s="401" t="s">
        <v>347</v>
      </c>
      <c r="C20" s="77"/>
      <c r="D20" s="149"/>
      <c r="E20" s="149"/>
      <c r="F20" s="404">
        <v>2.0366858842983651</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97.498647653434318</v>
      </c>
    </row>
    <row r="25" spans="2:8" s="78" customFormat="1" ht="15" customHeight="1">
      <c r="B25" s="401" t="s">
        <v>348</v>
      </c>
      <c r="C25" s="77"/>
      <c r="D25" s="149"/>
      <c r="E25" s="149"/>
      <c r="F25" s="404">
        <v>2.0255870487561669</v>
      </c>
    </row>
    <row r="26" spans="2:8" s="78" customFormat="1" ht="15" customHeight="1">
      <c r="B26" s="401" t="s">
        <v>446</v>
      </c>
      <c r="C26" s="77"/>
      <c r="D26" s="149"/>
      <c r="E26" s="149"/>
      <c r="F26" s="404">
        <v>0.28220051226236176</v>
      </c>
    </row>
    <row r="27" spans="2:8" s="78" customFormat="1" ht="15" customHeight="1">
      <c r="B27" s="401" t="s">
        <v>349</v>
      </c>
      <c r="C27" s="77"/>
      <c r="D27" s="149"/>
      <c r="E27" s="149"/>
      <c r="F27" s="404">
        <v>0.19356478554716269</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26.3</v>
      </c>
    </row>
    <row r="32" spans="2:8" s="409" customFormat="1" ht="15" customHeight="1">
      <c r="B32" s="797" t="s">
        <v>423</v>
      </c>
      <c r="C32" s="168"/>
      <c r="D32" s="408"/>
      <c r="E32" s="408"/>
      <c r="F32" s="167"/>
    </row>
    <row r="33" spans="2:8" s="409" customFormat="1" ht="15" customHeight="1">
      <c r="B33" s="349" t="s">
        <v>426</v>
      </c>
      <c r="C33" s="168"/>
      <c r="D33" s="408"/>
      <c r="E33" s="408"/>
      <c r="F33" s="167">
        <v>67.2</v>
      </c>
    </row>
    <row r="34" spans="2:8" s="409" customFormat="1" ht="15" customHeight="1">
      <c r="B34" s="797" t="s">
        <v>425</v>
      </c>
      <c r="C34" s="168"/>
      <c r="D34" s="408"/>
      <c r="E34" s="408"/>
      <c r="F34" s="167"/>
    </row>
    <row r="35" spans="2:8" s="409" customFormat="1" ht="15" customHeight="1">
      <c r="B35" s="349" t="s">
        <v>429</v>
      </c>
      <c r="C35" s="168"/>
      <c r="D35" s="408"/>
      <c r="E35" s="408"/>
      <c r="F35" s="167">
        <v>6.4</v>
      </c>
    </row>
    <row r="36" spans="2:8" s="409" customFormat="1" ht="15" customHeight="1">
      <c r="B36" s="797" t="s">
        <v>427</v>
      </c>
      <c r="C36" s="168"/>
      <c r="D36" s="408"/>
      <c r="E36" s="408"/>
      <c r="F36" s="167"/>
    </row>
    <row r="37" spans="2:8" s="409" customFormat="1" ht="15" customHeight="1">
      <c r="B37" s="349" t="s">
        <v>430</v>
      </c>
      <c r="F37" s="167">
        <v>67.599999999999994</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48.7</v>
      </c>
    </row>
    <row r="43" spans="2:8" s="409" customFormat="1" ht="15" customHeight="1">
      <c r="B43" s="349" t="s">
        <v>351</v>
      </c>
      <c r="C43" s="168"/>
      <c r="D43" s="408"/>
      <c r="E43" s="408"/>
      <c r="F43" s="167">
        <v>39.1</v>
      </c>
    </row>
    <row r="44" spans="2:8" s="409" customFormat="1" ht="15" customHeight="1">
      <c r="B44" s="349" t="s">
        <v>352</v>
      </c>
      <c r="C44" s="168"/>
      <c r="D44" s="408"/>
      <c r="E44" s="408"/>
      <c r="F44" s="167">
        <v>9.6</v>
      </c>
    </row>
    <row r="45" spans="2:8" s="78" customFormat="1" ht="7.5" customHeight="1">
      <c r="C45" s="402"/>
      <c r="D45" s="149"/>
      <c r="E45" s="149"/>
      <c r="F45" s="310"/>
    </row>
    <row r="46" spans="2:8" s="78" customFormat="1" ht="15" customHeight="1">
      <c r="B46" s="75" t="s">
        <v>353</v>
      </c>
      <c r="C46" s="411"/>
      <c r="D46" s="149"/>
      <c r="E46" s="149"/>
      <c r="F46" s="310">
        <v>99</v>
      </c>
      <c r="H46" s="412"/>
    </row>
    <row r="47" spans="2:8" s="78" customFormat="1" ht="8.25" customHeight="1">
      <c r="B47" s="413"/>
      <c r="C47" s="74"/>
      <c r="D47" s="149"/>
      <c r="E47" s="149"/>
      <c r="F47" s="310"/>
    </row>
    <row r="48" spans="2:8" s="78" customFormat="1" ht="15" customHeight="1">
      <c r="B48" s="75" t="s">
        <v>157</v>
      </c>
      <c r="C48" s="74"/>
      <c r="D48" s="149"/>
      <c r="E48" s="149"/>
      <c r="F48" s="310">
        <v>1111</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501</v>
      </c>
      <c r="F3" s="830"/>
    </row>
    <row r="4" spans="1:12" ht="16.149999999999999" customHeight="1">
      <c r="B4" s="389" t="s">
        <v>365</v>
      </c>
      <c r="C4" s="26" t="s">
        <v>502</v>
      </c>
      <c r="D4" s="390"/>
      <c r="E4" s="390"/>
      <c r="F4" s="830"/>
    </row>
    <row r="5" spans="1:12" ht="13.15" customHeight="1" thickBot="1">
      <c r="A5" s="391"/>
      <c r="B5" s="391"/>
      <c r="C5" s="391"/>
      <c r="D5" s="391"/>
      <c r="E5" s="391"/>
      <c r="F5" s="831"/>
    </row>
    <row r="6" spans="1:12" s="1" customFormat="1" ht="42.95" customHeight="1" thickBot="1">
      <c r="A6" s="325"/>
      <c r="B6" s="951" t="s">
        <v>271</v>
      </c>
      <c r="C6" s="952"/>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37208</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32517</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4.7</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503</v>
      </c>
      <c r="C20" s="75"/>
      <c r="D20" s="427"/>
      <c r="E20" s="427"/>
      <c r="F20" s="430">
        <v>1164</v>
      </c>
      <c r="G20" s="402"/>
      <c r="L20" s="148"/>
    </row>
    <row r="21" spans="2:12" s="78" customFormat="1" ht="8.1" customHeight="1">
      <c r="B21" s="429"/>
      <c r="C21" s="75"/>
      <c r="D21" s="427"/>
      <c r="E21" s="427"/>
      <c r="F21" s="431"/>
      <c r="G21" s="402"/>
      <c r="L21" s="148"/>
    </row>
    <row r="22" spans="2:12" s="78" customFormat="1" ht="15" customHeight="1">
      <c r="B22" s="432" t="s">
        <v>504</v>
      </c>
      <c r="C22" s="75"/>
      <c r="D22" s="427"/>
      <c r="E22" s="427"/>
      <c r="F22" s="433">
        <v>343</v>
      </c>
      <c r="G22" s="402"/>
      <c r="I22" s="434"/>
      <c r="L22" s="148"/>
    </row>
    <row r="23" spans="2:12" s="78" customFormat="1" ht="8.1" customHeight="1">
      <c r="B23" s="432"/>
      <c r="C23" s="75"/>
      <c r="D23" s="427"/>
      <c r="E23" s="427"/>
      <c r="F23" s="433"/>
      <c r="G23" s="402"/>
      <c r="I23" s="283"/>
    </row>
    <row r="24" spans="2:12" s="78" customFormat="1" ht="15" customHeight="1">
      <c r="B24" s="432" t="s">
        <v>505</v>
      </c>
      <c r="C24" s="75"/>
      <c r="D24" s="427"/>
      <c r="E24" s="427"/>
      <c r="F24" s="433">
        <v>431</v>
      </c>
      <c r="G24" s="402"/>
      <c r="I24" s="284"/>
    </row>
    <row r="25" spans="2:12" s="78" customFormat="1" ht="8.1" customHeight="1">
      <c r="B25" s="432"/>
      <c r="C25" s="75"/>
      <c r="D25" s="427"/>
      <c r="E25" s="427"/>
      <c r="F25" s="433"/>
      <c r="G25" s="402"/>
      <c r="I25" s="284"/>
    </row>
    <row r="26" spans="2:12" s="78" customFormat="1" ht="15" customHeight="1">
      <c r="B26" s="432" t="s">
        <v>506</v>
      </c>
      <c r="C26" s="75"/>
      <c r="D26" s="427"/>
      <c r="E26" s="427"/>
      <c r="F26" s="433">
        <v>390</v>
      </c>
      <c r="G26" s="402"/>
      <c r="I26" s="284"/>
    </row>
    <row r="27" spans="2:12" s="78" customFormat="1" ht="8.1" customHeight="1">
      <c r="B27" s="432"/>
      <c r="C27" s="75"/>
      <c r="D27" s="427"/>
      <c r="E27" s="427"/>
      <c r="F27" s="433"/>
      <c r="G27" s="402"/>
      <c r="I27" s="284"/>
    </row>
    <row r="28" spans="2:12" s="78" customFormat="1" ht="15" customHeight="1">
      <c r="B28" s="432"/>
      <c r="C28" s="75"/>
      <c r="D28" s="427"/>
      <c r="E28" s="427"/>
      <c r="F28" s="433"/>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7" width="11.7109375" style="110" customWidth="1"/>
    <col min="8" max="8" width="14.85546875" style="110" customWidth="1"/>
    <col min="9"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507</v>
      </c>
      <c r="D3" s="126"/>
      <c r="E3" s="126"/>
      <c r="F3" s="126"/>
      <c r="G3" s="126"/>
      <c r="H3" s="842"/>
      <c r="I3" s="126"/>
      <c r="J3" s="126"/>
      <c r="K3" s="126"/>
      <c r="L3" s="98"/>
    </row>
    <row r="4" spans="1:12" ht="16.350000000000001" customHeight="1">
      <c r="B4" s="127" t="s">
        <v>368</v>
      </c>
      <c r="C4" s="166" t="s">
        <v>508</v>
      </c>
      <c r="D4" s="127"/>
      <c r="E4" s="126"/>
      <c r="F4" s="126"/>
      <c r="G4" s="126"/>
      <c r="H4" s="842"/>
      <c r="I4" s="126"/>
      <c r="J4" s="126"/>
      <c r="K4" s="126"/>
      <c r="L4" s="98"/>
    </row>
    <row r="5" spans="1:12" ht="13.15" customHeight="1" thickBot="1">
      <c r="B5" s="123"/>
      <c r="C5" s="100"/>
      <c r="D5" s="101"/>
      <c r="E5" s="102"/>
      <c r="F5" s="102"/>
      <c r="G5" s="102"/>
      <c r="H5" s="101"/>
      <c r="I5" s="102"/>
      <c r="J5" s="102"/>
      <c r="K5" s="102"/>
      <c r="L5" s="103"/>
    </row>
    <row r="6" spans="1:12" ht="42.95" customHeight="1" thickBot="1">
      <c r="A6" s="124"/>
      <c r="B6" s="955" t="s">
        <v>271</v>
      </c>
      <c r="C6" s="955"/>
      <c r="D6" s="838"/>
      <c r="E6" s="173"/>
      <c r="F6" s="173"/>
      <c r="G6" s="173"/>
      <c r="H6" s="286"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c r="H8" s="845">
        <v>3221</v>
      </c>
      <c r="I8" s="845">
        <v>869</v>
      </c>
      <c r="J8" s="845">
        <v>1175</v>
      </c>
      <c r="K8" s="845">
        <v>1177</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c r="H11" s="840">
        <v>1696</v>
      </c>
      <c r="I11" s="840">
        <v>445</v>
      </c>
      <c r="J11" s="840">
        <v>604</v>
      </c>
      <c r="K11" s="840">
        <v>647</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c r="H13" s="840">
        <v>1525</v>
      </c>
      <c r="I13" s="840">
        <v>424</v>
      </c>
      <c r="J13" s="840">
        <v>571</v>
      </c>
      <c r="K13" s="840">
        <v>530</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c r="H16" s="845">
        <v>973</v>
      </c>
      <c r="I16" s="845">
        <v>261</v>
      </c>
      <c r="J16" s="845">
        <v>354</v>
      </c>
      <c r="K16" s="845">
        <v>358</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c r="H19" s="840">
        <v>565</v>
      </c>
      <c r="I19" s="840">
        <v>148</v>
      </c>
      <c r="J19" s="840">
        <v>201</v>
      </c>
      <c r="K19" s="840">
        <v>216</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c r="H21" s="840">
        <v>408</v>
      </c>
      <c r="I21" s="840">
        <v>113</v>
      </c>
      <c r="J21" s="840">
        <v>153</v>
      </c>
      <c r="K21" s="840">
        <v>142</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509</v>
      </c>
    </row>
    <row r="4" spans="1:7" ht="16.350000000000001" customHeight="1">
      <c r="B4" s="299" t="s">
        <v>293</v>
      </c>
      <c r="C4" s="446" t="s">
        <v>510</v>
      </c>
      <c r="D4" s="390"/>
      <c r="E4" s="390"/>
    </row>
    <row r="5" spans="1:7" ht="13.15" customHeight="1" thickBot="1">
      <c r="A5" s="447"/>
      <c r="B5" s="447"/>
      <c r="C5" s="447"/>
      <c r="D5" s="447"/>
      <c r="E5" s="447"/>
      <c r="F5" s="848"/>
    </row>
    <row r="6" spans="1:7" s="1" customFormat="1" ht="42.95" customHeight="1" thickBot="1">
      <c r="A6" s="325"/>
      <c r="B6" s="951" t="s">
        <v>369</v>
      </c>
      <c r="C6" s="951"/>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88.474902810747579</v>
      </c>
      <c r="G10" s="256"/>
    </row>
    <row r="11" spans="1:7" s="1" customFormat="1" ht="15" customHeight="1">
      <c r="B11" s="459" t="s">
        <v>371</v>
      </c>
      <c r="C11" s="460"/>
      <c r="D11" s="405"/>
      <c r="E11" s="426"/>
      <c r="F11" s="165">
        <v>11.084735266797399</v>
      </c>
    </row>
    <row r="12" spans="1:7" s="1" customFormat="1" ht="15" customHeight="1">
      <c r="B12" s="459" t="s">
        <v>274</v>
      </c>
      <c r="C12" s="460"/>
      <c r="D12" s="405"/>
      <c r="E12" s="426"/>
      <c r="F12" s="165">
        <v>0.44036192245501771</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6" t="s">
        <v>373</v>
      </c>
      <c r="C19" s="956"/>
      <c r="D19" s="956"/>
      <c r="E19" s="956"/>
      <c r="F19" s="956"/>
      <c r="G19" s="956"/>
    </row>
    <row r="20" spans="1:7" ht="8.25" customHeight="1">
      <c r="B20" s="796"/>
      <c r="C20" s="796"/>
      <c r="D20" s="796"/>
      <c r="E20" s="796"/>
      <c r="F20" s="854"/>
      <c r="G20" s="796"/>
    </row>
    <row r="21" spans="1:7" ht="15" customHeight="1">
      <c r="A21" s="464"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511</v>
      </c>
      <c r="D3" s="467"/>
      <c r="E3" s="467"/>
    </row>
    <row r="4" spans="1:8" ht="16.350000000000001" customHeight="1">
      <c r="B4" s="97" t="s">
        <v>296</v>
      </c>
      <c r="C4" s="468" t="s">
        <v>512</v>
      </c>
      <c r="D4" s="469"/>
      <c r="E4" s="469"/>
    </row>
    <row r="5" spans="1:8" ht="13.15" customHeight="1" thickBot="1">
      <c r="A5" s="470"/>
      <c r="B5" s="470"/>
      <c r="C5" s="470"/>
      <c r="D5" s="470"/>
      <c r="E5" s="470"/>
      <c r="F5" s="856"/>
    </row>
    <row r="6" spans="1:8" s="474" customFormat="1" ht="42.95" customHeight="1" thickBot="1">
      <c r="A6" s="471"/>
      <c r="B6" s="959" t="s">
        <v>374</v>
      </c>
      <c r="C6" s="959"/>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70.2</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66.5</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3.6</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45</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60.9</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5.2</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8" t="s">
        <v>328</v>
      </c>
      <c r="C38" s="958"/>
      <c r="D38" s="958"/>
      <c r="E38" s="958"/>
      <c r="F38" s="958"/>
      <c r="G38" s="958"/>
    </row>
    <row r="39" spans="1:10" s="499" customFormat="1" ht="15" customHeight="1">
      <c r="A39" s="497"/>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513</v>
      </c>
    </row>
    <row r="4" spans="1:9" ht="16.350000000000001" customHeight="1">
      <c r="B4" s="97" t="s">
        <v>303</v>
      </c>
      <c r="C4" s="503" t="s">
        <v>514</v>
      </c>
    </row>
    <row r="5" spans="1:9" ht="13.15" customHeight="1" thickBot="1">
      <c r="A5" s="447"/>
      <c r="B5" s="447"/>
      <c r="C5" s="447"/>
      <c r="D5" s="447"/>
      <c r="E5" s="447"/>
      <c r="F5" s="869"/>
      <c r="G5" s="447"/>
    </row>
    <row r="6" spans="1:9" s="426" customFormat="1" ht="42.95" customHeight="1" thickBot="1">
      <c r="A6" s="504"/>
      <c r="B6" s="962" t="s">
        <v>375</v>
      </c>
      <c r="C6" s="962"/>
      <c r="D6" s="505"/>
      <c r="E6" s="505"/>
      <c r="F6" s="506">
        <v>2019</v>
      </c>
      <c r="G6" s="505"/>
      <c r="H6" s="507"/>
    </row>
    <row r="7" spans="1:9" s="426" customFormat="1" ht="16.350000000000001" customHeight="1">
      <c r="B7" s="961"/>
      <c r="C7" s="961"/>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4415</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6219</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4033</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0.42899999999999999</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10.1</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6" t="s">
        <v>373</v>
      </c>
      <c r="C33" s="956"/>
      <c r="D33" s="956"/>
      <c r="E33" s="956"/>
      <c r="F33" s="956"/>
      <c r="G33" s="956"/>
    </row>
    <row r="34" spans="1:7" ht="15" customHeight="1">
      <c r="A34" s="464" t="s">
        <v>181</v>
      </c>
      <c r="B34" s="957" t="s">
        <v>326</v>
      </c>
      <c r="C34" s="957"/>
      <c r="D34" s="957"/>
      <c r="E34" s="957"/>
      <c r="F34" s="957"/>
      <c r="G34" s="957"/>
    </row>
    <row r="35" spans="1:7" ht="12" customHeight="1">
      <c r="A35" s="463"/>
      <c r="B35" s="957"/>
      <c r="C35" s="957"/>
      <c r="D35" s="957"/>
      <c r="E35" s="957"/>
      <c r="F35" s="957"/>
      <c r="G35" s="957"/>
    </row>
    <row r="36" spans="1:7" ht="12.75" customHeight="1">
      <c r="A36" s="463"/>
      <c r="B36" s="957"/>
      <c r="C36" s="957"/>
      <c r="D36" s="957"/>
      <c r="E36" s="957"/>
      <c r="F36" s="957"/>
      <c r="G36" s="957"/>
    </row>
    <row r="37" spans="1:7" ht="15" customHeight="1">
      <c r="A37" s="463"/>
      <c r="B37" s="956" t="s">
        <v>325</v>
      </c>
      <c r="C37" s="956"/>
      <c r="D37" s="956"/>
      <c r="E37" s="956"/>
      <c r="F37" s="956"/>
      <c r="G37" s="956"/>
    </row>
    <row r="38" spans="1:7" ht="15" customHeight="1">
      <c r="A38" s="463"/>
      <c r="B38" s="956"/>
      <c r="C38" s="956"/>
      <c r="D38" s="956"/>
      <c r="E38" s="956"/>
      <c r="F38" s="956"/>
      <c r="G38" s="956"/>
    </row>
    <row r="39" spans="1:7" ht="15" customHeight="1">
      <c r="B39" s="956"/>
      <c r="C39" s="956"/>
      <c r="D39" s="956"/>
      <c r="E39" s="956"/>
      <c r="F39" s="956"/>
      <c r="G39" s="956"/>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515</v>
      </c>
      <c r="D3" s="540"/>
    </row>
    <row r="4" spans="1:8" ht="16.350000000000001" customHeight="1">
      <c r="B4" s="299" t="s">
        <v>298</v>
      </c>
      <c r="C4" s="541" t="s">
        <v>516</v>
      </c>
      <c r="D4" s="541"/>
    </row>
    <row r="5" spans="1:8" ht="13.15" customHeight="1" thickBot="1">
      <c r="A5" s="542"/>
      <c r="B5" s="542"/>
      <c r="C5" s="542"/>
      <c r="D5" s="542"/>
      <c r="E5" s="875"/>
      <c r="F5" s="542"/>
    </row>
    <row r="6" spans="1:8" ht="42.95" customHeight="1" thickBot="1">
      <c r="A6" s="325"/>
      <c r="B6" s="951" t="s">
        <v>377</v>
      </c>
      <c r="C6" s="952"/>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34</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25</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9</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1875</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1206</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669</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20359</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14160</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6199</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517</v>
      </c>
      <c r="D3" s="268"/>
      <c r="E3" s="268"/>
      <c r="F3" s="130"/>
    </row>
    <row r="4" spans="1:8" ht="16.350000000000001" customHeight="1">
      <c r="B4" s="299" t="s">
        <v>300</v>
      </c>
      <c r="C4" s="574" t="s">
        <v>518</v>
      </c>
      <c r="D4" s="268"/>
      <c r="E4" s="268"/>
      <c r="F4" s="130"/>
    </row>
    <row r="5" spans="1:8" ht="13.15" customHeight="1" thickBot="1">
      <c r="A5" s="131"/>
      <c r="B5" s="131"/>
      <c r="C5" s="131"/>
      <c r="D5" s="132"/>
      <c r="E5" s="132"/>
      <c r="F5" s="132"/>
      <c r="G5" s="131"/>
    </row>
    <row r="6" spans="1:8" s="426" customFormat="1" ht="42.95" customHeight="1" thickBot="1">
      <c r="A6" s="325"/>
      <c r="B6" s="951" t="s">
        <v>381</v>
      </c>
      <c r="C6" s="952"/>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t="s">
        <v>519</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10</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5</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t="s">
        <v>519</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7" width="11.7109375" style="883" customWidth="1"/>
    <col min="8" max="8" width="6.7109375" style="888" customWidth="1"/>
    <col min="9" max="9" width="14.85546875" style="883" customWidth="1"/>
    <col min="10"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520</v>
      </c>
      <c r="D3" s="41"/>
      <c r="E3" s="41"/>
      <c r="F3" s="884"/>
      <c r="G3" s="884"/>
      <c r="H3" s="889"/>
      <c r="I3" s="884"/>
      <c r="J3" s="884"/>
      <c r="K3" s="884"/>
      <c r="L3" s="884"/>
    </row>
    <row r="4" spans="1:18" s="162" customFormat="1" ht="16.350000000000001" customHeight="1">
      <c r="B4" s="617" t="s">
        <v>129</v>
      </c>
      <c r="C4" s="42" t="s">
        <v>521</v>
      </c>
      <c r="D4" s="42"/>
      <c r="E4" s="42"/>
      <c r="F4" s="884"/>
      <c r="G4" s="884"/>
      <c r="H4" s="890"/>
      <c r="I4" s="884"/>
      <c r="J4" s="884"/>
      <c r="K4" s="884"/>
      <c r="L4" s="884"/>
    </row>
    <row r="5" spans="1:18" s="162" customFormat="1" ht="13.15" customHeight="1" thickBot="1">
      <c r="A5" s="2"/>
      <c r="B5" s="2"/>
      <c r="C5" s="2"/>
      <c r="D5" s="2"/>
      <c r="E5" s="2"/>
      <c r="F5" s="153"/>
      <c r="G5" s="153"/>
      <c r="H5" s="891"/>
      <c r="I5" s="153"/>
      <c r="J5" s="153"/>
      <c r="K5" s="153"/>
      <c r="L5" s="153"/>
    </row>
    <row r="6" spans="1:18" s="1" customFormat="1" ht="42.95" customHeight="1" thickBot="1">
      <c r="A6" s="393"/>
      <c r="B6" s="963" t="s">
        <v>385</v>
      </c>
      <c r="C6" s="963"/>
      <c r="D6" s="963"/>
      <c r="E6" s="963"/>
      <c r="F6" s="173"/>
      <c r="G6" s="173"/>
      <c r="H6" s="892"/>
      <c r="I6" s="286" t="s">
        <v>493</v>
      </c>
      <c r="J6" s="173" t="s">
        <v>492</v>
      </c>
      <c r="K6" s="173" t="s">
        <v>491</v>
      </c>
      <c r="L6" s="173" t="s">
        <v>490</v>
      </c>
      <c r="M6" s="618"/>
    </row>
    <row r="7" spans="1:18" s="1" customFormat="1" ht="16.350000000000001" customHeight="1">
      <c r="B7" s="4"/>
      <c r="C7" s="4"/>
      <c r="D7" s="4"/>
      <c r="E7" s="4"/>
      <c r="F7" s="809"/>
      <c r="G7" s="809"/>
      <c r="H7" s="893"/>
      <c r="I7" s="809"/>
      <c r="J7" s="809"/>
      <c r="K7" s="809"/>
      <c r="L7" s="809"/>
    </row>
    <row r="8" spans="1:18" s="1" customFormat="1" ht="15" customHeight="1">
      <c r="B8" s="32" t="s">
        <v>132</v>
      </c>
      <c r="C8" s="4"/>
      <c r="D8" s="4"/>
      <c r="E8" s="6"/>
      <c r="F8" s="881"/>
      <c r="G8" s="881"/>
      <c r="H8" s="894">
        <v>2018</v>
      </c>
      <c r="I8" s="882">
        <v>2412</v>
      </c>
      <c r="J8" s="882">
        <v>726</v>
      </c>
      <c r="K8" s="882">
        <v>849</v>
      </c>
      <c r="L8" s="882">
        <v>837</v>
      </c>
    </row>
    <row r="9" spans="1:18" s="1" customFormat="1" ht="15" customHeight="1">
      <c r="B9" s="4" t="s">
        <v>133</v>
      </c>
      <c r="C9" s="4"/>
      <c r="D9" s="4"/>
      <c r="E9" s="6"/>
      <c r="F9" s="881"/>
      <c r="G9" s="881"/>
      <c r="H9" s="894">
        <v>2019</v>
      </c>
      <c r="I9" s="882">
        <v>1518</v>
      </c>
      <c r="J9" s="882">
        <v>454</v>
      </c>
      <c r="K9" s="882">
        <v>507</v>
      </c>
      <c r="L9" s="882">
        <v>557</v>
      </c>
    </row>
    <row r="10" spans="1:18" s="1" customFormat="1" ht="15" customHeight="1">
      <c r="B10" s="4"/>
      <c r="C10" s="4"/>
      <c r="D10" s="4"/>
      <c r="E10" s="6"/>
      <c r="F10" s="881"/>
      <c r="G10" s="881"/>
      <c r="H10" s="894">
        <v>2020</v>
      </c>
      <c r="I10" s="882">
        <v>1240</v>
      </c>
      <c r="J10" s="882">
        <v>357</v>
      </c>
      <c r="K10" s="882">
        <v>412</v>
      </c>
      <c r="L10" s="882">
        <v>471</v>
      </c>
    </row>
    <row r="11" spans="1:18" s="1" customFormat="1" ht="8.1" customHeight="1">
      <c r="B11" s="4"/>
      <c r="C11" s="4"/>
      <c r="D11" s="4"/>
      <c r="E11" s="6"/>
      <c r="F11" s="881"/>
      <c r="G11" s="881"/>
      <c r="H11" s="894"/>
      <c r="I11" s="881"/>
      <c r="J11" s="881"/>
      <c r="K11" s="881"/>
      <c r="L11" s="881"/>
    </row>
    <row r="12" spans="1:18" s="1" customFormat="1" ht="15" customHeight="1">
      <c r="B12" s="10" t="s">
        <v>134</v>
      </c>
      <c r="C12" s="8"/>
      <c r="D12" s="8"/>
      <c r="E12" s="6"/>
      <c r="F12" s="881"/>
      <c r="G12" s="881"/>
      <c r="H12" s="894">
        <v>2018</v>
      </c>
      <c r="I12" s="881">
        <v>184</v>
      </c>
      <c r="J12" s="881">
        <v>49</v>
      </c>
      <c r="K12" s="881">
        <v>73</v>
      </c>
      <c r="L12" s="881">
        <v>62</v>
      </c>
    </row>
    <row r="13" spans="1:18" s="1" customFormat="1" ht="15" customHeight="1">
      <c r="B13" s="292" t="s">
        <v>135</v>
      </c>
      <c r="C13" s="9"/>
      <c r="D13" s="9"/>
      <c r="E13" s="6"/>
      <c r="F13" s="881"/>
      <c r="G13" s="881"/>
      <c r="H13" s="894">
        <v>2019</v>
      </c>
      <c r="I13" s="881">
        <v>71</v>
      </c>
      <c r="J13" s="881">
        <v>14</v>
      </c>
      <c r="K13" s="881">
        <v>27</v>
      </c>
      <c r="L13" s="881">
        <v>30</v>
      </c>
    </row>
    <row r="14" spans="1:18" s="1" customFormat="1" ht="15" customHeight="1">
      <c r="B14" s="7"/>
      <c r="C14" s="9"/>
      <c r="D14" s="9"/>
      <c r="E14" s="6"/>
      <c r="F14" s="881"/>
      <c r="G14" s="881"/>
      <c r="H14" s="894">
        <v>2020</v>
      </c>
      <c r="I14" s="881">
        <v>77</v>
      </c>
      <c r="J14" s="881">
        <v>23</v>
      </c>
      <c r="K14" s="881">
        <v>25</v>
      </c>
      <c r="L14" s="881">
        <v>29</v>
      </c>
    </row>
    <row r="15" spans="1:18" s="1" customFormat="1" ht="8.1" customHeight="1">
      <c r="B15" s="7"/>
      <c r="C15" s="9"/>
      <c r="D15" s="9"/>
      <c r="E15" s="34"/>
      <c r="F15" s="881"/>
      <c r="G15" s="881"/>
      <c r="H15" s="895"/>
      <c r="I15" s="881"/>
      <c r="J15" s="881"/>
      <c r="K15" s="881"/>
      <c r="L15" s="881"/>
      <c r="N15" s="619"/>
      <c r="O15" s="619"/>
      <c r="P15" s="619"/>
      <c r="Q15" s="619"/>
      <c r="R15" s="619"/>
    </row>
    <row r="16" spans="1:18" s="1" customFormat="1" ht="15" customHeight="1">
      <c r="B16" s="620" t="s">
        <v>272</v>
      </c>
      <c r="C16" s="9"/>
      <c r="D16" s="9"/>
      <c r="E16" s="6"/>
      <c r="F16" s="881"/>
      <c r="G16" s="881"/>
      <c r="H16" s="894">
        <v>2018</v>
      </c>
      <c r="I16" s="881">
        <v>124</v>
      </c>
      <c r="J16" s="881">
        <v>35</v>
      </c>
      <c r="K16" s="881">
        <v>48</v>
      </c>
      <c r="L16" s="881">
        <v>41</v>
      </c>
      <c r="N16" s="619"/>
      <c r="O16" s="621"/>
      <c r="P16" s="621"/>
      <c r="Q16" s="621"/>
      <c r="R16" s="619"/>
    </row>
    <row r="17" spans="2:18" s="1" customFormat="1" ht="15" customHeight="1">
      <c r="B17" s="622"/>
      <c r="C17" s="9"/>
      <c r="D17" s="9"/>
      <c r="E17" s="6"/>
      <c r="F17" s="881"/>
      <c r="G17" s="881"/>
      <c r="H17" s="894">
        <v>2019</v>
      </c>
      <c r="I17" s="881">
        <v>45</v>
      </c>
      <c r="J17" s="881">
        <v>11</v>
      </c>
      <c r="K17" s="881">
        <v>17</v>
      </c>
      <c r="L17" s="881">
        <v>17</v>
      </c>
      <c r="N17" s="145"/>
      <c r="O17" s="621"/>
      <c r="P17" s="621"/>
      <c r="Q17" s="621"/>
      <c r="R17" s="619"/>
    </row>
    <row r="18" spans="2:18" s="1" customFormat="1" ht="15" customHeight="1">
      <c r="B18" s="622"/>
      <c r="C18" s="9"/>
      <c r="D18" s="9"/>
      <c r="E18" s="6"/>
      <c r="F18" s="881"/>
      <c r="G18" s="881"/>
      <c r="H18" s="894">
        <v>2020</v>
      </c>
      <c r="I18" s="881">
        <v>41</v>
      </c>
      <c r="J18" s="881">
        <v>10</v>
      </c>
      <c r="K18" s="881">
        <v>18</v>
      </c>
      <c r="L18" s="881">
        <v>13</v>
      </c>
      <c r="N18" s="619"/>
      <c r="O18" s="623"/>
      <c r="P18" s="623"/>
      <c r="Q18" s="623"/>
      <c r="R18" s="619"/>
    </row>
    <row r="19" spans="2:18" s="1" customFormat="1" ht="8.1" customHeight="1">
      <c r="B19" s="624"/>
      <c r="C19" s="9"/>
      <c r="D19" s="9"/>
      <c r="E19" s="9"/>
      <c r="F19" s="881"/>
      <c r="G19" s="881"/>
      <c r="H19" s="896"/>
      <c r="I19" s="881"/>
      <c r="J19" s="881"/>
      <c r="K19" s="881"/>
      <c r="L19" s="881"/>
      <c r="N19" s="619"/>
      <c r="O19" s="621"/>
      <c r="P19" s="621"/>
      <c r="Q19" s="621"/>
      <c r="R19" s="619"/>
    </row>
    <row r="20" spans="2:18" s="1" customFormat="1" ht="15" customHeight="1">
      <c r="B20" s="620" t="s">
        <v>386</v>
      </c>
      <c r="C20" s="9"/>
      <c r="D20" s="9"/>
      <c r="E20" s="6"/>
      <c r="F20" s="881"/>
      <c r="G20" s="881"/>
      <c r="H20" s="894">
        <v>2018</v>
      </c>
      <c r="I20" s="881">
        <v>60</v>
      </c>
      <c r="J20" s="881">
        <v>14</v>
      </c>
      <c r="K20" s="881">
        <v>25</v>
      </c>
      <c r="L20" s="881">
        <v>21</v>
      </c>
      <c r="N20" s="524"/>
      <c r="O20" s="621"/>
      <c r="P20" s="621"/>
      <c r="Q20" s="621"/>
      <c r="R20" s="524"/>
    </row>
    <row r="21" spans="2:18" s="1" customFormat="1" ht="15" customHeight="1">
      <c r="B21" s="35"/>
      <c r="C21" s="9"/>
      <c r="D21" s="9"/>
      <c r="E21" s="6"/>
      <c r="F21" s="881"/>
      <c r="G21" s="881"/>
      <c r="H21" s="894">
        <v>2019</v>
      </c>
      <c r="I21" s="881">
        <v>26</v>
      </c>
      <c r="J21" s="881">
        <v>3</v>
      </c>
      <c r="K21" s="881">
        <v>10</v>
      </c>
      <c r="L21" s="881">
        <v>13</v>
      </c>
      <c r="N21" s="524"/>
      <c r="O21" s="623"/>
      <c r="P21" s="623"/>
      <c r="Q21" s="623"/>
      <c r="R21" s="524"/>
    </row>
    <row r="22" spans="2:18" s="1" customFormat="1" ht="15" customHeight="1">
      <c r="B22" s="4"/>
      <c r="C22" s="9"/>
      <c r="D22" s="9"/>
      <c r="E22" s="6"/>
      <c r="F22" s="881"/>
      <c r="G22" s="881"/>
      <c r="H22" s="894">
        <v>2020</v>
      </c>
      <c r="I22" s="881">
        <v>36</v>
      </c>
      <c r="J22" s="881">
        <v>13</v>
      </c>
      <c r="K22" s="881">
        <v>7</v>
      </c>
      <c r="L22" s="881">
        <v>16</v>
      </c>
      <c r="N22" s="524"/>
      <c r="O22" s="623"/>
      <c r="P22" s="623"/>
      <c r="Q22" s="623"/>
      <c r="R22" s="524"/>
    </row>
    <row r="23" spans="2:18" s="1" customFormat="1" ht="8.1" customHeight="1">
      <c r="B23" s="4"/>
      <c r="C23" s="9"/>
      <c r="D23" s="9"/>
      <c r="E23" s="9"/>
      <c r="F23" s="881"/>
      <c r="G23" s="881"/>
      <c r="H23" s="896"/>
      <c r="I23" s="881"/>
      <c r="J23" s="881"/>
      <c r="K23" s="881"/>
      <c r="L23" s="881"/>
      <c r="N23" s="426"/>
      <c r="O23" s="426"/>
      <c r="P23" s="426"/>
      <c r="Q23" s="426"/>
      <c r="R23" s="426"/>
    </row>
    <row r="24" spans="2:18" s="1" customFormat="1" ht="15" customHeight="1">
      <c r="B24" s="10" t="s">
        <v>33</v>
      </c>
      <c r="C24" s="11"/>
      <c r="D24" s="11"/>
      <c r="E24" s="6"/>
      <c r="F24" s="881"/>
      <c r="G24" s="881"/>
      <c r="H24" s="894">
        <v>2018</v>
      </c>
      <c r="I24" s="881">
        <v>2228</v>
      </c>
      <c r="J24" s="881">
        <v>677</v>
      </c>
      <c r="K24" s="881">
        <v>776</v>
      </c>
      <c r="L24" s="881">
        <v>775</v>
      </c>
      <c r="N24" s="426"/>
      <c r="O24" s="426"/>
      <c r="P24" s="426"/>
      <c r="Q24" s="426"/>
      <c r="R24" s="426"/>
    </row>
    <row r="25" spans="2:18" s="1" customFormat="1" ht="15" customHeight="1">
      <c r="B25" s="292" t="s">
        <v>93</v>
      </c>
      <c r="C25" s="9"/>
      <c r="D25" s="9"/>
      <c r="E25" s="6"/>
      <c r="F25" s="881"/>
      <c r="G25" s="881"/>
      <c r="H25" s="894">
        <v>2019</v>
      </c>
      <c r="I25" s="881">
        <v>1447</v>
      </c>
      <c r="J25" s="881">
        <v>440</v>
      </c>
      <c r="K25" s="881">
        <v>480</v>
      </c>
      <c r="L25" s="881">
        <v>527</v>
      </c>
      <c r="N25" s="426"/>
      <c r="O25" s="426"/>
      <c r="P25" s="426"/>
      <c r="Q25" s="426"/>
      <c r="R25" s="426"/>
    </row>
    <row r="26" spans="2:18" s="1" customFormat="1" ht="15" customHeight="1">
      <c r="B26" s="4"/>
      <c r="C26" s="9"/>
      <c r="D26" s="9"/>
      <c r="E26" s="6"/>
      <c r="F26" s="881"/>
      <c r="G26" s="881"/>
      <c r="H26" s="894">
        <v>2020</v>
      </c>
      <c r="I26" s="881">
        <v>1163</v>
      </c>
      <c r="J26" s="881">
        <v>334</v>
      </c>
      <c r="K26" s="881">
        <v>387</v>
      </c>
      <c r="L26" s="881">
        <v>442</v>
      </c>
      <c r="N26" s="426"/>
      <c r="O26" s="426"/>
      <c r="P26" s="426"/>
      <c r="Q26" s="426"/>
      <c r="R26" s="426"/>
    </row>
    <row r="27" spans="2:18" s="1" customFormat="1" ht="8.1" customHeight="1">
      <c r="B27" s="4"/>
      <c r="C27" s="9"/>
      <c r="D27" s="9"/>
      <c r="E27" s="9"/>
      <c r="F27" s="881"/>
      <c r="G27" s="881"/>
      <c r="H27" s="896"/>
      <c r="I27" s="881"/>
      <c r="J27" s="881"/>
      <c r="K27" s="881"/>
      <c r="L27" s="881"/>
      <c r="N27" s="426"/>
      <c r="O27" s="426"/>
      <c r="P27" s="426"/>
      <c r="Q27" s="426"/>
      <c r="R27" s="426"/>
    </row>
    <row r="28" spans="2:18" s="1" customFormat="1" ht="15" customHeight="1">
      <c r="B28" s="620" t="s">
        <v>272</v>
      </c>
      <c r="C28" s="9"/>
      <c r="D28" s="9"/>
      <c r="E28" s="6"/>
      <c r="F28" s="881"/>
      <c r="G28" s="881"/>
      <c r="H28" s="894">
        <v>2018</v>
      </c>
      <c r="I28" s="881">
        <v>1573</v>
      </c>
      <c r="J28" s="881">
        <v>480</v>
      </c>
      <c r="K28" s="881">
        <v>544</v>
      </c>
      <c r="L28" s="881">
        <v>549</v>
      </c>
      <c r="N28" s="426"/>
      <c r="O28" s="426"/>
      <c r="P28" s="426"/>
      <c r="Q28" s="426"/>
      <c r="R28" s="426"/>
    </row>
    <row r="29" spans="2:18" s="1" customFormat="1" ht="15" customHeight="1">
      <c r="B29" s="292"/>
      <c r="C29" s="9"/>
      <c r="D29" s="9"/>
      <c r="E29" s="6"/>
      <c r="F29" s="881"/>
      <c r="G29" s="881"/>
      <c r="H29" s="894">
        <v>2019</v>
      </c>
      <c r="I29" s="881">
        <v>1029</v>
      </c>
      <c r="J29" s="881">
        <v>313</v>
      </c>
      <c r="K29" s="881">
        <v>335</v>
      </c>
      <c r="L29" s="881">
        <v>381</v>
      </c>
      <c r="N29" s="426"/>
      <c r="O29" s="426"/>
      <c r="P29" s="426"/>
      <c r="Q29" s="426"/>
      <c r="R29" s="426"/>
    </row>
    <row r="30" spans="2:18" s="1" customFormat="1" ht="15" customHeight="1">
      <c r="B30" s="292"/>
      <c r="C30" s="9"/>
      <c r="D30" s="9"/>
      <c r="E30" s="6"/>
      <c r="F30" s="881"/>
      <c r="G30" s="881"/>
      <c r="H30" s="894">
        <v>2020</v>
      </c>
      <c r="I30" s="881">
        <v>871</v>
      </c>
      <c r="J30" s="881">
        <v>256</v>
      </c>
      <c r="K30" s="881">
        <v>270</v>
      </c>
      <c r="L30" s="881">
        <v>345</v>
      </c>
      <c r="N30" s="426"/>
      <c r="O30" s="426"/>
      <c r="P30" s="426"/>
      <c r="Q30" s="426"/>
      <c r="R30" s="426"/>
    </row>
    <row r="31" spans="2:18" s="1" customFormat="1" ht="8.1" customHeight="1">
      <c r="B31" s="625"/>
      <c r="C31" s="9"/>
      <c r="D31" s="9"/>
      <c r="E31" s="9"/>
      <c r="F31" s="881"/>
      <c r="G31" s="881"/>
      <c r="H31" s="896"/>
      <c r="I31" s="881"/>
      <c r="J31" s="881"/>
      <c r="K31" s="881"/>
      <c r="L31" s="881"/>
      <c r="N31" s="426"/>
      <c r="O31" s="426"/>
      <c r="P31" s="426"/>
      <c r="Q31" s="426"/>
      <c r="R31" s="426"/>
    </row>
    <row r="32" spans="2:18" s="1" customFormat="1" ht="15" customHeight="1">
      <c r="B32" s="620" t="s">
        <v>386</v>
      </c>
      <c r="C32" s="9"/>
      <c r="D32" s="9"/>
      <c r="E32" s="6"/>
      <c r="F32" s="881"/>
      <c r="G32" s="881"/>
      <c r="H32" s="894">
        <v>2018</v>
      </c>
      <c r="I32" s="881">
        <v>655</v>
      </c>
      <c r="J32" s="881">
        <v>197</v>
      </c>
      <c r="K32" s="881">
        <v>232</v>
      </c>
      <c r="L32" s="881">
        <v>226</v>
      </c>
      <c r="N32" s="426"/>
      <c r="O32" s="426"/>
      <c r="P32" s="426"/>
      <c r="Q32" s="426"/>
      <c r="R32" s="426"/>
    </row>
    <row r="33" spans="1:18" s="1" customFormat="1" ht="15" customHeight="1">
      <c r="B33" s="10"/>
      <c r="C33" s="9"/>
      <c r="D33" s="9"/>
      <c r="E33" s="6"/>
      <c r="F33" s="881"/>
      <c r="G33" s="881"/>
      <c r="H33" s="894">
        <v>2019</v>
      </c>
      <c r="I33" s="881">
        <v>418</v>
      </c>
      <c r="J33" s="881">
        <v>127</v>
      </c>
      <c r="K33" s="881">
        <v>145</v>
      </c>
      <c r="L33" s="881">
        <v>146</v>
      </c>
      <c r="N33" s="426"/>
      <c r="O33" s="426"/>
      <c r="P33" s="426"/>
      <c r="Q33" s="426"/>
      <c r="R33" s="426"/>
    </row>
    <row r="34" spans="1:18" s="1" customFormat="1" ht="15" customHeight="1">
      <c r="B34" s="10"/>
      <c r="C34" s="9"/>
      <c r="D34" s="9"/>
      <c r="E34" s="6"/>
      <c r="F34" s="881"/>
      <c r="G34" s="881"/>
      <c r="H34" s="894">
        <v>2020</v>
      </c>
      <c r="I34" s="881">
        <v>292</v>
      </c>
      <c r="J34" s="881">
        <v>78</v>
      </c>
      <c r="K34" s="881">
        <v>117</v>
      </c>
      <c r="L34" s="881">
        <v>97</v>
      </c>
      <c r="M34" s="619"/>
    </row>
    <row r="35" spans="1:18" s="1" customFormat="1" ht="8.1" customHeight="1">
      <c r="B35" s="10"/>
      <c r="C35" s="9"/>
      <c r="D35" s="9"/>
      <c r="F35" s="885"/>
      <c r="G35" s="885"/>
      <c r="H35" s="897"/>
      <c r="I35" s="885"/>
      <c r="J35" s="885"/>
      <c r="K35" s="885"/>
      <c r="L35" s="885"/>
    </row>
    <row r="36" spans="1:18" s="162" customFormat="1" ht="8.1" customHeight="1" thickBot="1">
      <c r="A36" s="13"/>
      <c r="B36" s="13"/>
      <c r="C36" s="13"/>
      <c r="D36" s="13"/>
      <c r="E36" s="13"/>
      <c r="F36" s="154"/>
      <c r="G36" s="154"/>
      <c r="H36" s="898"/>
      <c r="I36" s="154"/>
      <c r="J36" s="154"/>
      <c r="K36" s="154"/>
      <c r="L36" s="154"/>
      <c r="M36" s="14"/>
    </row>
    <row r="37" spans="1:18" s="162" customFormat="1" ht="15" customHeight="1" thickTop="1">
      <c r="B37" s="15"/>
      <c r="C37" s="15"/>
      <c r="D37" s="15"/>
      <c r="E37" s="1"/>
      <c r="F37" s="886"/>
      <c r="G37" s="886"/>
      <c r="H37" s="897"/>
      <c r="I37" s="886"/>
      <c r="J37" s="886"/>
      <c r="K37" s="886"/>
      <c r="L37" s="886"/>
      <c r="M37" s="128" t="s">
        <v>34</v>
      </c>
    </row>
    <row r="38" spans="1:18" s="162" customFormat="1" ht="15" customHeight="1">
      <c r="B38" s="15"/>
      <c r="C38" s="15"/>
      <c r="D38" s="15"/>
      <c r="E38" s="15"/>
      <c r="F38" s="886"/>
      <c r="G38" s="886"/>
      <c r="H38" s="899"/>
      <c r="I38" s="886"/>
      <c r="J38" s="886"/>
      <c r="K38" s="886"/>
      <c r="L38" s="886"/>
      <c r="M38" s="20" t="s">
        <v>35</v>
      </c>
    </row>
    <row r="39" spans="1:18" s="162" customFormat="1" ht="15" customHeight="1">
      <c r="A39" s="626" t="s">
        <v>387</v>
      </c>
      <c r="B39" s="37"/>
      <c r="C39" s="37"/>
      <c r="D39" s="37"/>
      <c r="E39" s="37"/>
      <c r="F39" s="887"/>
      <c r="G39" s="887"/>
      <c r="H39" s="900"/>
      <c r="I39" s="887"/>
      <c r="J39" s="887"/>
      <c r="K39" s="887"/>
      <c r="L39" s="887"/>
    </row>
    <row r="40" spans="1:18" s="162" customFormat="1" ht="15" customHeight="1">
      <c r="A40" s="627" t="s">
        <v>180</v>
      </c>
      <c r="B40" s="159" t="s">
        <v>85</v>
      </c>
      <c r="C40" s="16"/>
      <c r="D40" s="37"/>
      <c r="E40" s="37"/>
      <c r="F40" s="887"/>
      <c r="G40" s="887"/>
      <c r="H40" s="900"/>
      <c r="I40" s="887"/>
      <c r="J40" s="887"/>
      <c r="K40" s="887"/>
      <c r="L40" s="887"/>
    </row>
    <row r="41" spans="1:18" s="162" customFormat="1" ht="15" customHeight="1">
      <c r="A41" s="37"/>
      <c r="B41" s="160" t="s">
        <v>86</v>
      </c>
      <c r="C41" s="38"/>
      <c r="D41" s="37"/>
      <c r="E41" s="37"/>
      <c r="F41" s="887"/>
      <c r="G41" s="887"/>
      <c r="H41" s="900"/>
      <c r="I41" s="887"/>
      <c r="J41" s="887"/>
      <c r="K41" s="887"/>
      <c r="L41" s="887"/>
    </row>
    <row r="42" spans="1:18" s="162" customFormat="1" ht="8.1" customHeight="1">
      <c r="A42" s="37"/>
      <c r="B42" s="160"/>
      <c r="C42" s="38"/>
      <c r="D42" s="37"/>
      <c r="E42" s="37"/>
      <c r="F42" s="887"/>
      <c r="G42" s="887"/>
      <c r="H42" s="900"/>
      <c r="I42" s="887"/>
      <c r="J42" s="887"/>
      <c r="K42" s="887"/>
      <c r="L42" s="887"/>
    </row>
    <row r="43" spans="1:18" s="162" customFormat="1" ht="15" customHeight="1">
      <c r="A43" s="627" t="s">
        <v>181</v>
      </c>
      <c r="B43" s="626" t="s">
        <v>87</v>
      </c>
      <c r="C43" s="39"/>
      <c r="D43" s="37"/>
      <c r="E43" s="37"/>
      <c r="F43" s="887"/>
      <c r="G43" s="887"/>
      <c r="H43" s="900"/>
      <c r="I43" s="887"/>
      <c r="J43" s="887"/>
      <c r="K43" s="887"/>
      <c r="L43" s="887"/>
    </row>
    <row r="44" spans="1:18" s="162" customFormat="1" ht="15" customHeight="1">
      <c r="A44" s="37"/>
      <c r="B44" s="628" t="s">
        <v>126</v>
      </c>
      <c r="C44" s="39"/>
      <c r="D44" s="37"/>
      <c r="E44" s="37"/>
      <c r="F44" s="887"/>
      <c r="G44" s="887"/>
      <c r="H44" s="900"/>
      <c r="I44" s="887"/>
      <c r="J44" s="887"/>
      <c r="K44" s="887"/>
      <c r="L44" s="887"/>
    </row>
    <row r="45" spans="1:18" s="162" customFormat="1" ht="8.1" customHeight="1">
      <c r="A45" s="37"/>
      <c r="B45" s="628"/>
      <c r="C45" s="39"/>
      <c r="D45" s="37"/>
      <c r="E45" s="37"/>
      <c r="F45" s="887"/>
      <c r="G45" s="887"/>
      <c r="H45" s="900"/>
      <c r="I45" s="887"/>
      <c r="J45" s="887"/>
      <c r="K45" s="887"/>
      <c r="L45" s="887"/>
    </row>
    <row r="46" spans="1:18" s="162" customFormat="1" ht="15" customHeight="1">
      <c r="A46" s="627" t="s">
        <v>182</v>
      </c>
      <c r="B46" s="626" t="s">
        <v>88</v>
      </c>
      <c r="C46" s="39"/>
      <c r="D46" s="37"/>
      <c r="E46" s="37"/>
      <c r="F46" s="887"/>
      <c r="G46" s="887"/>
      <c r="H46" s="900"/>
      <c r="I46" s="887"/>
      <c r="J46" s="887"/>
      <c r="K46" s="887"/>
      <c r="L46" s="887"/>
    </row>
    <row r="47" spans="1:18" s="162" customFormat="1" ht="15" customHeight="1">
      <c r="A47" s="37"/>
      <c r="B47" s="628" t="s">
        <v>127</v>
      </c>
      <c r="C47" s="39"/>
      <c r="D47" s="37"/>
      <c r="E47" s="37"/>
      <c r="F47" s="887"/>
      <c r="G47" s="887"/>
      <c r="H47" s="900"/>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7" width="11.7109375" style="635" customWidth="1"/>
    <col min="8" max="8" width="6.7109375" style="888" customWidth="1"/>
    <col min="9" max="9" width="14.85546875" style="635" customWidth="1"/>
    <col min="10"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522</v>
      </c>
      <c r="D3" s="41"/>
      <c r="E3" s="41"/>
      <c r="F3" s="96"/>
      <c r="G3" s="96"/>
      <c r="H3" s="889"/>
      <c r="I3" s="96"/>
      <c r="J3" s="96"/>
      <c r="K3" s="96"/>
      <c r="L3" s="96"/>
    </row>
    <row r="4" spans="1:17" ht="16.350000000000001" customHeight="1">
      <c r="A4" s="162"/>
      <c r="B4" s="97" t="s">
        <v>108</v>
      </c>
      <c r="C4" s="42" t="s">
        <v>523</v>
      </c>
      <c r="D4" s="42"/>
      <c r="E4" s="42"/>
      <c r="F4" s="96"/>
      <c r="G4" s="96"/>
      <c r="H4" s="890"/>
      <c r="I4" s="96"/>
      <c r="J4" s="96"/>
      <c r="K4" s="96"/>
      <c r="L4" s="96"/>
    </row>
    <row r="5" spans="1:17" ht="13.15" customHeight="1" thickBot="1">
      <c r="A5" s="2"/>
      <c r="B5" s="2"/>
      <c r="C5" s="2"/>
      <c r="D5" s="2"/>
      <c r="E5" s="2"/>
      <c r="F5" s="3"/>
      <c r="G5" s="3"/>
      <c r="H5" s="891"/>
      <c r="I5" s="3"/>
      <c r="J5" s="3"/>
      <c r="K5" s="3"/>
      <c r="L5" s="3"/>
    </row>
    <row r="6" spans="1:17" s="1" customFormat="1" ht="42.95" customHeight="1" thickBot="1">
      <c r="A6" s="393"/>
      <c r="B6" s="963" t="s">
        <v>385</v>
      </c>
      <c r="C6" s="963"/>
      <c r="D6" s="963"/>
      <c r="E6" s="963"/>
      <c r="F6" s="173"/>
      <c r="G6" s="173"/>
      <c r="H6" s="892"/>
      <c r="I6" s="286" t="s">
        <v>493</v>
      </c>
      <c r="J6" s="173" t="s">
        <v>492</v>
      </c>
      <c r="K6" s="173" t="s">
        <v>491</v>
      </c>
      <c r="L6" s="173" t="s">
        <v>490</v>
      </c>
      <c r="M6" s="393"/>
    </row>
    <row r="7" spans="1:17" s="1" customFormat="1" ht="16.350000000000001" customHeight="1">
      <c r="B7" s="4"/>
      <c r="C7" s="4"/>
      <c r="D7" s="4"/>
      <c r="E7" s="4"/>
      <c r="F7" s="809"/>
      <c r="G7" s="809"/>
      <c r="H7" s="893"/>
      <c r="I7" s="809"/>
      <c r="J7" s="809"/>
      <c r="K7" s="809"/>
      <c r="L7" s="809"/>
    </row>
    <row r="8" spans="1:17" s="1" customFormat="1" ht="15" customHeight="1">
      <c r="B8" s="5" t="s">
        <v>132</v>
      </c>
      <c r="C8" s="4"/>
      <c r="D8" s="4"/>
      <c r="E8" s="6"/>
      <c r="F8" s="881"/>
      <c r="G8" s="881"/>
      <c r="H8" s="894">
        <v>2018</v>
      </c>
      <c r="I8" s="882">
        <v>2412</v>
      </c>
      <c r="J8" s="882">
        <v>726</v>
      </c>
      <c r="K8" s="882">
        <v>849</v>
      </c>
      <c r="L8" s="882">
        <v>837</v>
      </c>
    </row>
    <row r="9" spans="1:17" s="1" customFormat="1" ht="15" customHeight="1">
      <c r="B9" s="7" t="s">
        <v>133</v>
      </c>
      <c r="C9" s="4"/>
      <c r="D9" s="4"/>
      <c r="E9" s="6"/>
      <c r="F9" s="881"/>
      <c r="G9" s="881"/>
      <c r="H9" s="894">
        <v>2019</v>
      </c>
      <c r="I9" s="882">
        <v>1518</v>
      </c>
      <c r="J9" s="882">
        <v>454</v>
      </c>
      <c r="K9" s="882">
        <v>507</v>
      </c>
      <c r="L9" s="882">
        <v>557</v>
      </c>
    </row>
    <row r="10" spans="1:17" s="1" customFormat="1" ht="15" customHeight="1">
      <c r="B10" s="7"/>
      <c r="C10" s="4"/>
      <c r="D10" s="4"/>
      <c r="E10" s="6"/>
      <c r="F10" s="881"/>
      <c r="G10" s="881"/>
      <c r="H10" s="894">
        <v>2020</v>
      </c>
      <c r="I10" s="882">
        <v>1240</v>
      </c>
      <c r="J10" s="882">
        <v>357</v>
      </c>
      <c r="K10" s="882">
        <v>412</v>
      </c>
      <c r="L10" s="882">
        <v>471</v>
      </c>
    </row>
    <row r="11" spans="1:17" s="1" customFormat="1" ht="8.1" customHeight="1">
      <c r="B11" s="4"/>
      <c r="C11" s="4"/>
      <c r="D11" s="4"/>
      <c r="E11" s="4"/>
      <c r="F11" s="881"/>
      <c r="G11" s="881"/>
      <c r="H11" s="905"/>
      <c r="I11" s="882"/>
      <c r="J11" s="881"/>
      <c r="K11" s="881"/>
      <c r="L11" s="881"/>
    </row>
    <row r="12" spans="1:17" s="1" customFormat="1" ht="15" customHeight="1">
      <c r="B12" s="10" t="s">
        <v>134</v>
      </c>
      <c r="C12" s="8"/>
      <c r="D12" s="8"/>
      <c r="E12" s="6"/>
      <c r="F12" s="881"/>
      <c r="G12" s="881"/>
      <c r="H12" s="894">
        <v>2018</v>
      </c>
      <c r="I12" s="881">
        <v>184</v>
      </c>
      <c r="J12" s="881">
        <v>49</v>
      </c>
      <c r="K12" s="881">
        <v>73</v>
      </c>
      <c r="L12" s="881">
        <v>62</v>
      </c>
    </row>
    <row r="13" spans="1:17" s="1" customFormat="1" ht="15" customHeight="1">
      <c r="B13" s="292" t="s">
        <v>135</v>
      </c>
      <c r="C13" s="9"/>
      <c r="D13" s="9"/>
      <c r="E13" s="6"/>
      <c r="F13" s="881"/>
      <c r="G13" s="881"/>
      <c r="H13" s="894">
        <v>2019</v>
      </c>
      <c r="I13" s="881">
        <v>71</v>
      </c>
      <c r="J13" s="881">
        <v>14</v>
      </c>
      <c r="K13" s="881">
        <v>27</v>
      </c>
      <c r="L13" s="881">
        <v>30</v>
      </c>
    </row>
    <row r="14" spans="1:17" s="1" customFormat="1" ht="15" customHeight="1">
      <c r="B14" s="7"/>
      <c r="C14" s="9"/>
      <c r="D14" s="9"/>
      <c r="E14" s="6"/>
      <c r="F14" s="881"/>
      <c r="G14" s="881"/>
      <c r="H14" s="894">
        <v>2020</v>
      </c>
      <c r="I14" s="881">
        <v>77</v>
      </c>
      <c r="J14" s="881">
        <v>23</v>
      </c>
      <c r="K14" s="881">
        <v>25</v>
      </c>
      <c r="L14" s="881">
        <v>29</v>
      </c>
    </row>
    <row r="15" spans="1:17" s="1" customFormat="1" ht="8.1" customHeight="1">
      <c r="B15" s="7"/>
      <c r="C15" s="9"/>
      <c r="D15" s="9"/>
      <c r="E15" s="34"/>
      <c r="F15" s="881"/>
      <c r="G15" s="881"/>
      <c r="H15" s="895"/>
      <c r="I15" s="881"/>
      <c r="J15" s="881"/>
      <c r="K15" s="881"/>
      <c r="L15" s="881"/>
    </row>
    <row r="16" spans="1:17" s="1" customFormat="1" ht="15" customHeight="1">
      <c r="B16" s="620" t="s">
        <v>450</v>
      </c>
      <c r="C16" s="630"/>
      <c r="D16" s="9"/>
      <c r="E16" s="6"/>
      <c r="F16" s="881"/>
      <c r="G16" s="881"/>
      <c r="H16" s="894">
        <v>2018</v>
      </c>
      <c r="I16" s="881">
        <v>182</v>
      </c>
      <c r="J16" s="881">
        <v>49</v>
      </c>
      <c r="K16" s="881">
        <v>71</v>
      </c>
      <c r="L16" s="881">
        <v>62</v>
      </c>
      <c r="O16" s="621"/>
      <c r="P16" s="621"/>
      <c r="Q16" s="621"/>
    </row>
    <row r="17" spans="1:18" s="1" customFormat="1" ht="15" customHeight="1">
      <c r="B17" s="292"/>
      <c r="C17" s="630"/>
      <c r="D17" s="9"/>
      <c r="E17" s="6"/>
      <c r="F17" s="881"/>
      <c r="G17" s="881"/>
      <c r="H17" s="894">
        <v>2019</v>
      </c>
      <c r="I17" s="881">
        <v>69</v>
      </c>
      <c r="J17" s="881">
        <v>14</v>
      </c>
      <c r="K17" s="881">
        <v>25</v>
      </c>
      <c r="L17" s="881">
        <v>30</v>
      </c>
      <c r="O17" s="621"/>
      <c r="P17" s="621"/>
      <c r="Q17" s="621"/>
      <c r="R17" s="120"/>
    </row>
    <row r="18" spans="1:18" s="1" customFormat="1" ht="15" customHeight="1">
      <c r="B18" s="292"/>
      <c r="C18" s="630"/>
      <c r="D18" s="9"/>
      <c r="E18" s="6"/>
      <c r="F18" s="901"/>
      <c r="G18" s="901"/>
      <c r="H18" s="894">
        <v>2020</v>
      </c>
      <c r="I18" s="901">
        <v>75</v>
      </c>
      <c r="J18" s="901">
        <v>23</v>
      </c>
      <c r="K18" s="901">
        <v>23</v>
      </c>
      <c r="L18" s="901">
        <v>29</v>
      </c>
      <c r="O18" s="621"/>
      <c r="P18" s="621"/>
      <c r="Q18" s="621"/>
      <c r="R18" s="619"/>
    </row>
    <row r="19" spans="1:18" s="1" customFormat="1" ht="8.1" customHeight="1">
      <c r="B19" s="625"/>
      <c r="C19" s="630"/>
      <c r="D19" s="9"/>
      <c r="E19" s="9"/>
      <c r="F19" s="881"/>
      <c r="G19" s="881"/>
      <c r="H19" s="896"/>
      <c r="I19" s="881"/>
      <c r="J19" s="881"/>
      <c r="K19" s="881"/>
      <c r="L19" s="881"/>
      <c r="O19" s="621"/>
      <c r="P19" s="621"/>
      <c r="Q19" s="621"/>
      <c r="R19" s="145"/>
    </row>
    <row r="20" spans="1:18" s="1" customFormat="1" ht="15" customHeight="1">
      <c r="B20" s="620" t="s">
        <v>390</v>
      </c>
      <c r="C20" s="630"/>
      <c r="D20" s="9"/>
      <c r="E20" s="6"/>
      <c r="F20" s="881"/>
      <c r="G20" s="881"/>
      <c r="H20" s="894">
        <v>2018</v>
      </c>
      <c r="I20" s="881">
        <v>2</v>
      </c>
      <c r="J20" s="881" t="s">
        <v>519</v>
      </c>
      <c r="K20" s="881">
        <v>2</v>
      </c>
      <c r="L20" s="881" t="s">
        <v>519</v>
      </c>
      <c r="O20" s="623"/>
      <c r="P20" s="623"/>
      <c r="Q20" s="623"/>
      <c r="R20" s="145"/>
    </row>
    <row r="21" spans="1:18" s="1" customFormat="1" ht="15" customHeight="1">
      <c r="B21" s="292"/>
      <c r="C21" s="630"/>
      <c r="D21" s="9"/>
      <c r="E21" s="6"/>
      <c r="F21" s="881"/>
      <c r="G21" s="881"/>
      <c r="H21" s="894">
        <v>2019</v>
      </c>
      <c r="I21" s="881">
        <v>1</v>
      </c>
      <c r="J21" s="881" t="s">
        <v>519</v>
      </c>
      <c r="K21" s="881">
        <v>1</v>
      </c>
      <c r="L21" s="881" t="s">
        <v>519</v>
      </c>
      <c r="O21" s="621"/>
      <c r="P21" s="621"/>
      <c r="Q21" s="621"/>
      <c r="R21" s="619"/>
    </row>
    <row r="22" spans="1:18" s="1" customFormat="1" ht="15" customHeight="1">
      <c r="B22" s="292"/>
      <c r="C22" s="630"/>
      <c r="D22" s="9"/>
      <c r="E22" s="6"/>
      <c r="F22" s="881"/>
      <c r="G22" s="881"/>
      <c r="H22" s="894">
        <v>2020</v>
      </c>
      <c r="I22" s="881">
        <v>1</v>
      </c>
      <c r="J22" s="881" t="s">
        <v>519</v>
      </c>
      <c r="K22" s="881">
        <v>1</v>
      </c>
      <c r="L22" s="881" t="s">
        <v>519</v>
      </c>
      <c r="O22" s="621"/>
      <c r="P22" s="621"/>
      <c r="Q22" s="621"/>
      <c r="R22" s="619"/>
    </row>
    <row r="23" spans="1:18" s="1" customFormat="1" ht="8.1" customHeight="1">
      <c r="B23" s="292"/>
      <c r="C23" s="630"/>
      <c r="D23" s="9"/>
      <c r="E23" s="6"/>
      <c r="F23" s="881"/>
      <c r="G23" s="881"/>
      <c r="H23" s="894"/>
      <c r="I23" s="881"/>
      <c r="J23" s="881"/>
      <c r="K23" s="881"/>
      <c r="L23" s="881"/>
      <c r="O23" s="621"/>
      <c r="P23" s="621"/>
      <c r="Q23" s="621"/>
      <c r="R23" s="145"/>
    </row>
    <row r="24" spans="1:18" s="1" customFormat="1" ht="15" customHeight="1">
      <c r="B24" s="631" t="s">
        <v>447</v>
      </c>
      <c r="C24" s="630"/>
      <c r="D24" s="9"/>
      <c r="E24" s="6"/>
      <c r="F24" s="881"/>
      <c r="G24" s="881"/>
      <c r="H24" s="894">
        <v>2018</v>
      </c>
      <c r="I24" s="881" t="s">
        <v>519</v>
      </c>
      <c r="J24" s="881" t="s">
        <v>519</v>
      </c>
      <c r="K24" s="881" t="s">
        <v>519</v>
      </c>
      <c r="L24" s="881" t="s">
        <v>519</v>
      </c>
      <c r="O24" s="621"/>
      <c r="P24" s="621"/>
      <c r="Q24" s="621"/>
      <c r="R24" s="619"/>
    </row>
    <row r="25" spans="1:18" s="1" customFormat="1" ht="15" customHeight="1">
      <c r="B25" s="111"/>
      <c r="C25" s="630"/>
      <c r="D25" s="9"/>
      <c r="E25" s="6"/>
      <c r="F25" s="881"/>
      <c r="G25" s="881"/>
      <c r="H25" s="894">
        <v>2019</v>
      </c>
      <c r="I25" s="881">
        <v>1</v>
      </c>
      <c r="J25" s="881" t="s">
        <v>519</v>
      </c>
      <c r="K25" s="881">
        <v>1</v>
      </c>
      <c r="L25" s="881" t="s">
        <v>519</v>
      </c>
      <c r="O25" s="623"/>
      <c r="P25" s="623"/>
      <c r="Q25" s="623"/>
      <c r="R25" s="619"/>
    </row>
    <row r="26" spans="1:18" s="1" customFormat="1" ht="15" customHeight="1">
      <c r="B26" s="632"/>
      <c r="C26" s="630"/>
      <c r="D26" s="9"/>
      <c r="E26" s="6"/>
      <c r="F26" s="881"/>
      <c r="G26" s="881"/>
      <c r="H26" s="894">
        <v>2020</v>
      </c>
      <c r="I26" s="881" t="s">
        <v>519</v>
      </c>
      <c r="J26" s="881" t="s">
        <v>519</v>
      </c>
      <c r="K26" s="881" t="s">
        <v>519</v>
      </c>
      <c r="L26" s="881" t="s">
        <v>519</v>
      </c>
      <c r="O26" s="621"/>
      <c r="P26" s="621"/>
      <c r="Q26" s="621"/>
      <c r="R26" s="619"/>
    </row>
    <row r="27" spans="1:18" s="1" customFormat="1" ht="8.1" customHeight="1">
      <c r="B27" s="632"/>
      <c r="C27" s="630"/>
      <c r="D27" s="9"/>
      <c r="E27" s="6"/>
      <c r="F27" s="881"/>
      <c r="G27" s="881"/>
      <c r="H27" s="894"/>
      <c r="I27" s="881"/>
      <c r="J27" s="881"/>
      <c r="K27" s="881"/>
      <c r="L27" s="881"/>
      <c r="O27" s="623"/>
      <c r="P27" s="623"/>
      <c r="Q27" s="623"/>
      <c r="R27" s="619"/>
    </row>
    <row r="28" spans="1:18" s="1" customFormat="1" ht="15" customHeight="1">
      <c r="B28" s="620" t="s">
        <v>391</v>
      </c>
      <c r="C28" s="630"/>
      <c r="D28" s="9"/>
      <c r="E28" s="6"/>
      <c r="F28" s="881"/>
      <c r="G28" s="881"/>
      <c r="H28" s="894">
        <v>2018</v>
      </c>
      <c r="I28" s="881" t="s">
        <v>519</v>
      </c>
      <c r="J28" s="881" t="s">
        <v>519</v>
      </c>
      <c r="K28" s="881" t="s">
        <v>519</v>
      </c>
      <c r="L28" s="881" t="s">
        <v>519</v>
      </c>
    </row>
    <row r="29" spans="1:18" s="1" customFormat="1" ht="15" customHeight="1">
      <c r="B29" s="4"/>
      <c r="C29" s="9"/>
      <c r="D29" s="9"/>
      <c r="E29" s="6"/>
      <c r="F29" s="881"/>
      <c r="G29" s="881"/>
      <c r="H29" s="894">
        <v>2019</v>
      </c>
      <c r="I29" s="881" t="s">
        <v>519</v>
      </c>
      <c r="J29" s="881" t="s">
        <v>519</v>
      </c>
      <c r="K29" s="881" t="s">
        <v>519</v>
      </c>
      <c r="L29" s="881" t="s">
        <v>519</v>
      </c>
    </row>
    <row r="30" spans="1:18" s="1" customFormat="1" ht="15" customHeight="1">
      <c r="B30" s="4"/>
      <c r="C30" s="9"/>
      <c r="D30" s="9"/>
      <c r="E30" s="6"/>
      <c r="F30" s="881"/>
      <c r="G30" s="881"/>
      <c r="H30" s="894">
        <v>2020</v>
      </c>
      <c r="I30" s="881">
        <v>1</v>
      </c>
      <c r="J30" s="881" t="s">
        <v>519</v>
      </c>
      <c r="K30" s="881">
        <v>1</v>
      </c>
      <c r="L30" s="881" t="s">
        <v>519</v>
      </c>
    </row>
    <row r="31" spans="1:18" s="1" customFormat="1" ht="8.1" customHeight="1">
      <c r="A31" s="633"/>
      <c r="B31" s="633"/>
      <c r="C31" s="633"/>
      <c r="D31" s="633"/>
      <c r="E31" s="633"/>
      <c r="F31" s="881"/>
      <c r="G31" s="881"/>
      <c r="H31" s="903"/>
      <c r="I31" s="881"/>
      <c r="J31" s="881"/>
      <c r="K31" s="881"/>
      <c r="L31" s="881"/>
    </row>
    <row r="32" spans="1:18" s="1" customFormat="1" ht="15" customHeight="1">
      <c r="B32" s="10" t="s">
        <v>33</v>
      </c>
      <c r="C32" s="11"/>
      <c r="D32" s="11"/>
      <c r="E32" s="6"/>
      <c r="F32" s="881"/>
      <c r="G32" s="881"/>
      <c r="H32" s="894">
        <v>2018</v>
      </c>
      <c r="I32" s="881">
        <v>2228</v>
      </c>
      <c r="J32" s="881">
        <v>677</v>
      </c>
      <c r="K32" s="881">
        <v>776</v>
      </c>
      <c r="L32" s="881">
        <v>775</v>
      </c>
    </row>
    <row r="33" spans="2:18" s="1" customFormat="1" ht="15" customHeight="1">
      <c r="B33" s="292" t="s">
        <v>93</v>
      </c>
      <c r="C33" s="9"/>
      <c r="D33" s="9"/>
      <c r="E33" s="6"/>
      <c r="F33" s="881"/>
      <c r="G33" s="881"/>
      <c r="H33" s="894">
        <v>2019</v>
      </c>
      <c r="I33" s="881">
        <v>1447</v>
      </c>
      <c r="J33" s="881">
        <v>440</v>
      </c>
      <c r="K33" s="881">
        <v>480</v>
      </c>
      <c r="L33" s="881">
        <v>527</v>
      </c>
    </row>
    <row r="34" spans="2:18" s="1" customFormat="1" ht="15" customHeight="1">
      <c r="B34" s="4"/>
      <c r="C34" s="9"/>
      <c r="D34" s="9"/>
      <c r="E34" s="6"/>
      <c r="F34" s="881"/>
      <c r="G34" s="881"/>
      <c r="H34" s="894">
        <v>2020</v>
      </c>
      <c r="I34" s="881">
        <v>1163</v>
      </c>
      <c r="J34" s="881">
        <v>334</v>
      </c>
      <c r="K34" s="881">
        <v>387</v>
      </c>
      <c r="L34" s="881">
        <v>442</v>
      </c>
    </row>
    <row r="35" spans="2:18" s="1" customFormat="1" ht="8.1" customHeight="1">
      <c r="B35" s="4"/>
      <c r="C35" s="9"/>
      <c r="D35" s="9"/>
      <c r="E35" s="9"/>
      <c r="F35" s="881"/>
      <c r="G35" s="881"/>
      <c r="H35" s="896"/>
      <c r="I35" s="881"/>
      <c r="J35" s="881"/>
      <c r="K35" s="881"/>
      <c r="L35" s="881"/>
    </row>
    <row r="36" spans="2:18" s="1" customFormat="1" ht="15" customHeight="1">
      <c r="B36" s="620" t="s">
        <v>450</v>
      </c>
      <c r="C36" s="9"/>
      <c r="D36" s="9"/>
      <c r="E36" s="6"/>
      <c r="F36" s="881"/>
      <c r="G36" s="881"/>
      <c r="H36" s="894">
        <v>2018</v>
      </c>
      <c r="I36" s="881">
        <v>2204</v>
      </c>
      <c r="J36" s="881">
        <v>670</v>
      </c>
      <c r="K36" s="881">
        <v>767</v>
      </c>
      <c r="L36" s="881">
        <v>767</v>
      </c>
      <c r="O36" s="619"/>
      <c r="P36" s="619"/>
      <c r="Q36" s="619"/>
      <c r="R36" s="619"/>
    </row>
    <row r="37" spans="2:18" s="1" customFormat="1" ht="15" customHeight="1">
      <c r="B37" s="292"/>
      <c r="C37" s="9"/>
      <c r="D37" s="9"/>
      <c r="E37" s="6"/>
      <c r="F37" s="881"/>
      <c r="G37" s="881"/>
      <c r="H37" s="894">
        <v>2019</v>
      </c>
      <c r="I37" s="881">
        <v>1433</v>
      </c>
      <c r="J37" s="881">
        <v>433</v>
      </c>
      <c r="K37" s="881">
        <v>477</v>
      </c>
      <c r="L37" s="881">
        <v>523</v>
      </c>
      <c r="O37" s="619"/>
      <c r="P37" s="619"/>
      <c r="Q37" s="619"/>
      <c r="R37" s="619"/>
    </row>
    <row r="38" spans="2:18" s="1" customFormat="1" ht="15" customHeight="1">
      <c r="B38" s="292"/>
      <c r="C38" s="9"/>
      <c r="D38" s="9"/>
      <c r="E38" s="6"/>
      <c r="F38" s="901"/>
      <c r="G38" s="901"/>
      <c r="H38" s="894">
        <v>2020</v>
      </c>
      <c r="I38" s="901">
        <v>1153</v>
      </c>
      <c r="J38" s="901">
        <v>327</v>
      </c>
      <c r="K38" s="901">
        <v>386</v>
      </c>
      <c r="L38" s="901">
        <v>440</v>
      </c>
      <c r="O38" s="524"/>
      <c r="P38" s="621"/>
      <c r="Q38" s="621"/>
      <c r="R38" s="524"/>
    </row>
    <row r="39" spans="2:18" s="1" customFormat="1" ht="8.1" customHeight="1">
      <c r="B39" s="625"/>
      <c r="C39" s="9"/>
      <c r="D39" s="9"/>
      <c r="E39" s="9"/>
      <c r="F39" s="881"/>
      <c r="G39" s="881"/>
      <c r="H39" s="896"/>
      <c r="I39" s="881"/>
      <c r="J39" s="881"/>
      <c r="K39" s="881"/>
      <c r="L39" s="881"/>
      <c r="O39" s="524"/>
      <c r="P39" s="621"/>
      <c r="Q39" s="621"/>
      <c r="R39" s="524"/>
    </row>
    <row r="40" spans="2:18" s="1" customFormat="1" ht="15" customHeight="1">
      <c r="B40" s="620" t="s">
        <v>390</v>
      </c>
      <c r="C40" s="9"/>
      <c r="D40" s="9"/>
      <c r="E40" s="6"/>
      <c r="F40" s="881"/>
      <c r="G40" s="881"/>
      <c r="H40" s="894">
        <v>2018</v>
      </c>
      <c r="I40" s="881">
        <v>13</v>
      </c>
      <c r="J40" s="881">
        <v>5</v>
      </c>
      <c r="K40" s="881">
        <v>2</v>
      </c>
      <c r="L40" s="881">
        <v>6</v>
      </c>
      <c r="O40" s="524"/>
      <c r="P40" s="621"/>
      <c r="Q40" s="621"/>
      <c r="R40" s="524"/>
    </row>
    <row r="41" spans="2:18" s="1" customFormat="1" ht="15" customHeight="1">
      <c r="B41" s="292"/>
      <c r="C41" s="9"/>
      <c r="D41" s="9"/>
      <c r="E41" s="6"/>
      <c r="F41" s="881"/>
      <c r="G41" s="881"/>
      <c r="H41" s="894">
        <v>2019</v>
      </c>
      <c r="I41" s="881">
        <v>8</v>
      </c>
      <c r="J41" s="881">
        <v>4</v>
      </c>
      <c r="K41" s="881">
        <v>1</v>
      </c>
      <c r="L41" s="881">
        <v>3</v>
      </c>
      <c r="O41" s="524"/>
      <c r="P41" s="621"/>
      <c r="Q41" s="621"/>
      <c r="R41" s="524"/>
    </row>
    <row r="42" spans="2:18" s="1" customFormat="1" ht="15" customHeight="1">
      <c r="B42" s="292"/>
      <c r="C42" s="9"/>
      <c r="D42" s="9"/>
      <c r="E42" s="6"/>
      <c r="F42" s="901"/>
      <c r="G42" s="901"/>
      <c r="H42" s="894">
        <v>2020</v>
      </c>
      <c r="I42" s="901">
        <v>5</v>
      </c>
      <c r="J42" s="901">
        <v>4</v>
      </c>
      <c r="K42" s="901" t="s">
        <v>519</v>
      </c>
      <c r="L42" s="901">
        <v>1</v>
      </c>
      <c r="O42" s="524"/>
      <c r="P42" s="621"/>
      <c r="Q42" s="621"/>
      <c r="R42" s="619"/>
    </row>
    <row r="43" spans="2:18" s="1" customFormat="1" ht="8.1" customHeight="1">
      <c r="B43" s="292"/>
      <c r="C43" s="9"/>
      <c r="D43" s="9"/>
      <c r="F43" s="881"/>
      <c r="G43" s="881"/>
      <c r="H43" s="897"/>
      <c r="I43" s="881"/>
      <c r="J43" s="881"/>
      <c r="K43" s="881"/>
      <c r="L43" s="881"/>
      <c r="O43" s="524"/>
      <c r="P43" s="621"/>
      <c r="Q43" s="621"/>
      <c r="R43" s="619"/>
    </row>
    <row r="44" spans="2:18" s="1" customFormat="1" ht="15" customHeight="1">
      <c r="B44" s="620" t="s">
        <v>446</v>
      </c>
      <c r="C44" s="9"/>
      <c r="D44" s="9"/>
      <c r="E44" s="6"/>
      <c r="F44" s="881"/>
      <c r="G44" s="881"/>
      <c r="H44" s="894">
        <v>2018</v>
      </c>
      <c r="I44" s="881">
        <v>4</v>
      </c>
      <c r="J44" s="881">
        <v>1</v>
      </c>
      <c r="K44" s="881">
        <v>2</v>
      </c>
      <c r="L44" s="881">
        <v>1</v>
      </c>
      <c r="O44" s="524"/>
      <c r="P44" s="621"/>
      <c r="Q44" s="621"/>
      <c r="R44" s="619"/>
    </row>
    <row r="45" spans="2:18" s="1" customFormat="1" ht="15" customHeight="1">
      <c r="B45" s="111"/>
      <c r="C45" s="9"/>
      <c r="D45" s="9"/>
      <c r="E45" s="6"/>
      <c r="F45" s="881"/>
      <c r="G45" s="881"/>
      <c r="H45" s="894">
        <v>2019</v>
      </c>
      <c r="I45" s="881">
        <v>2</v>
      </c>
      <c r="J45" s="881">
        <v>1</v>
      </c>
      <c r="K45" s="881" t="s">
        <v>519</v>
      </c>
      <c r="L45" s="881">
        <v>1</v>
      </c>
      <c r="O45" s="524"/>
      <c r="P45" s="621"/>
      <c r="Q45" s="621"/>
      <c r="R45" s="619"/>
    </row>
    <row r="46" spans="2:18" s="1" customFormat="1" ht="15" customHeight="1">
      <c r="B46" s="632"/>
      <c r="C46" s="9"/>
      <c r="D46" s="9"/>
      <c r="E46" s="6"/>
      <c r="F46" s="881"/>
      <c r="G46" s="881"/>
      <c r="H46" s="894">
        <v>2020</v>
      </c>
      <c r="I46" s="881">
        <v>3</v>
      </c>
      <c r="J46" s="881">
        <v>1</v>
      </c>
      <c r="K46" s="881">
        <v>1</v>
      </c>
      <c r="L46" s="881">
        <v>1</v>
      </c>
      <c r="O46" s="524"/>
      <c r="P46" s="623"/>
      <c r="Q46" s="623"/>
      <c r="R46" s="619"/>
    </row>
    <row r="47" spans="2:18" s="1" customFormat="1" ht="8.1" customHeight="1">
      <c r="B47" s="632"/>
      <c r="C47" s="9"/>
      <c r="D47" s="9"/>
      <c r="F47" s="881"/>
      <c r="G47" s="881"/>
      <c r="H47" s="897"/>
      <c r="I47" s="881"/>
      <c r="J47" s="881"/>
      <c r="K47" s="881"/>
      <c r="L47" s="881"/>
      <c r="O47" s="619"/>
      <c r="P47" s="619"/>
      <c r="Q47" s="619"/>
      <c r="R47" s="619"/>
    </row>
    <row r="48" spans="2:18" s="1" customFormat="1" ht="15" customHeight="1">
      <c r="B48" s="620" t="s">
        <v>391</v>
      </c>
      <c r="C48" s="9"/>
      <c r="D48" s="9"/>
      <c r="E48" s="6"/>
      <c r="F48" s="881"/>
      <c r="G48" s="881"/>
      <c r="H48" s="894">
        <v>2018</v>
      </c>
      <c r="I48" s="881">
        <v>7</v>
      </c>
      <c r="J48" s="881">
        <v>1</v>
      </c>
      <c r="K48" s="881">
        <v>5</v>
      </c>
      <c r="L48" s="881">
        <v>1</v>
      </c>
      <c r="O48" s="619"/>
      <c r="P48" s="619"/>
      <c r="Q48" s="619"/>
      <c r="R48" s="619"/>
    </row>
    <row r="49" spans="1:16380" s="1" customFormat="1" ht="15" customHeight="1">
      <c r="B49" s="10"/>
      <c r="C49" s="9"/>
      <c r="D49" s="9"/>
      <c r="E49" s="6"/>
      <c r="F49" s="881"/>
      <c r="G49" s="881"/>
      <c r="H49" s="894">
        <v>2019</v>
      </c>
      <c r="I49" s="881">
        <v>4</v>
      </c>
      <c r="J49" s="881">
        <v>2</v>
      </c>
      <c r="K49" s="881">
        <v>2</v>
      </c>
      <c r="L49" s="881" t="s">
        <v>519</v>
      </c>
    </row>
    <row r="50" spans="1:16380" s="1" customFormat="1" ht="15" customHeight="1">
      <c r="B50" s="10"/>
      <c r="C50" s="9"/>
      <c r="D50" s="9"/>
      <c r="E50" s="6"/>
      <c r="F50" s="881"/>
      <c r="G50" s="881"/>
      <c r="H50" s="894">
        <v>2020</v>
      </c>
      <c r="I50" s="881">
        <v>2</v>
      </c>
      <c r="J50" s="881">
        <v>2</v>
      </c>
      <c r="K50" s="881" t="s">
        <v>519</v>
      </c>
      <c r="L50" s="881" t="s">
        <v>519</v>
      </c>
    </row>
    <row r="51" spans="1:16380" s="1" customFormat="1" ht="8.1" customHeight="1" thickBot="1">
      <c r="A51" s="13"/>
      <c r="B51" s="13"/>
      <c r="C51" s="13"/>
      <c r="D51" s="13"/>
      <c r="E51" s="13"/>
      <c r="F51" s="813"/>
      <c r="G51" s="813"/>
      <c r="H51" s="898"/>
      <c r="I51" s="813"/>
      <c r="J51" s="813"/>
      <c r="K51" s="813"/>
      <c r="L51" s="813"/>
      <c r="M51" s="14"/>
    </row>
    <row r="52" spans="1:16380" ht="15" customHeight="1" thickTop="1">
      <c r="A52" s="37"/>
      <c r="B52" s="248"/>
      <c r="C52" s="248"/>
      <c r="D52" s="248"/>
      <c r="E52" s="37"/>
      <c r="F52" s="902"/>
      <c r="G52" s="902"/>
      <c r="H52" s="900"/>
      <c r="I52" s="902"/>
      <c r="J52" s="902"/>
      <c r="K52" s="902"/>
      <c r="L52" s="902"/>
      <c r="M52" s="128" t="s">
        <v>34</v>
      </c>
    </row>
    <row r="53" spans="1:16380" ht="15" customHeight="1">
      <c r="A53" s="37"/>
      <c r="B53" s="248"/>
      <c r="C53" s="248"/>
      <c r="D53" s="248"/>
      <c r="E53" s="248"/>
      <c r="F53" s="902"/>
      <c r="G53" s="902"/>
      <c r="H53" s="904"/>
      <c r="I53" s="902"/>
      <c r="J53" s="902"/>
      <c r="K53" s="902"/>
      <c r="L53" s="902"/>
      <c r="M53" s="20" t="s">
        <v>35</v>
      </c>
    </row>
    <row r="54" spans="1:16380" ht="15" customHeight="1">
      <c r="A54" s="634" t="s">
        <v>387</v>
      </c>
      <c r="B54" s="37"/>
      <c r="C54" s="37"/>
      <c r="D54" s="37"/>
      <c r="E54" s="37"/>
      <c r="F54" s="902"/>
      <c r="G54" s="902"/>
      <c r="H54" s="900"/>
      <c r="I54" s="902"/>
      <c r="J54" s="902"/>
      <c r="K54" s="902"/>
      <c r="L54" s="902"/>
      <c r="M54" s="37"/>
    </row>
    <row r="55" spans="1:16380" ht="15" customHeight="1">
      <c r="A55" s="627" t="s">
        <v>180</v>
      </c>
      <c r="B55" s="626" t="s">
        <v>87</v>
      </c>
      <c r="C55" s="36"/>
      <c r="D55" s="36"/>
      <c r="E55" s="37"/>
      <c r="F55" s="902"/>
      <c r="G55" s="902"/>
      <c r="H55" s="900"/>
      <c r="I55" s="902"/>
      <c r="J55" s="902"/>
      <c r="K55" s="902"/>
      <c r="L55" s="902"/>
      <c r="M55" s="37"/>
    </row>
    <row r="56" spans="1:16380" ht="15" customHeight="1">
      <c r="A56" s="37"/>
      <c r="B56" s="628" t="s">
        <v>126</v>
      </c>
      <c r="C56" s="36"/>
      <c r="D56" s="36"/>
      <c r="E56" s="37"/>
      <c r="F56" s="902"/>
      <c r="G56" s="902"/>
      <c r="H56" s="900"/>
      <c r="I56" s="902"/>
      <c r="J56" s="902"/>
      <c r="K56" s="902"/>
      <c r="L56" s="902"/>
      <c r="M56" s="37"/>
    </row>
    <row r="57" spans="1:16380" ht="8.1" customHeight="1">
      <c r="A57" s="37"/>
      <c r="B57" s="628"/>
      <c r="C57" s="36"/>
      <c r="D57" s="36"/>
      <c r="E57" s="37"/>
      <c r="F57" s="902"/>
      <c r="G57" s="902"/>
      <c r="H57" s="900"/>
      <c r="I57" s="902"/>
      <c r="J57" s="902"/>
      <c r="K57" s="902"/>
      <c r="L57" s="902"/>
      <c r="M57" s="37"/>
    </row>
    <row r="58" spans="1:16380" ht="15" customHeight="1">
      <c r="A58" s="627" t="s">
        <v>181</v>
      </c>
      <c r="B58" s="626" t="s">
        <v>88</v>
      </c>
      <c r="C58" s="36"/>
      <c r="D58" s="36"/>
      <c r="E58" s="37"/>
      <c r="F58" s="902"/>
      <c r="G58" s="902"/>
      <c r="H58" s="900"/>
      <c r="I58" s="902"/>
      <c r="J58" s="902"/>
      <c r="K58" s="902"/>
      <c r="L58" s="902"/>
      <c r="M58" s="37"/>
    </row>
    <row r="59" spans="1:16380" ht="15" customHeight="1">
      <c r="A59" s="37"/>
      <c r="B59" s="628" t="s">
        <v>127</v>
      </c>
      <c r="C59" s="40"/>
      <c r="D59" s="40"/>
      <c r="E59" s="37"/>
      <c r="F59" s="122"/>
      <c r="G59" s="122"/>
      <c r="H59" s="900"/>
      <c r="I59" s="122"/>
      <c r="J59" s="122"/>
      <c r="K59" s="122"/>
      <c r="L59" s="122"/>
      <c r="M59" s="37"/>
    </row>
    <row r="60" spans="1:16380" s="437" customFormat="1" ht="7.5" customHeight="1">
      <c r="A60" s="463"/>
      <c r="B60" s="37"/>
      <c r="C60" s="37"/>
      <c r="D60" s="37"/>
      <c r="E60" s="37"/>
      <c r="F60" s="887"/>
      <c r="G60" s="887"/>
      <c r="H60" s="900"/>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900"/>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900"/>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900"/>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524</v>
      </c>
      <c r="D3" s="41"/>
      <c r="E3" s="41"/>
      <c r="F3" s="96"/>
      <c r="G3" s="96"/>
      <c r="H3" s="889"/>
      <c r="I3" s="96"/>
      <c r="J3" s="96"/>
      <c r="K3" s="96"/>
      <c r="L3" s="96"/>
    </row>
    <row r="4" spans="1:18" ht="16.350000000000001" customHeight="1">
      <c r="A4" s="162"/>
      <c r="B4" s="97" t="s">
        <v>110</v>
      </c>
      <c r="C4" s="42" t="s">
        <v>525</v>
      </c>
      <c r="D4" s="42"/>
      <c r="E4" s="42"/>
      <c r="F4" s="96"/>
      <c r="G4" s="96"/>
      <c r="H4" s="890"/>
      <c r="I4" s="96"/>
      <c r="J4" s="96"/>
      <c r="K4" s="96"/>
      <c r="L4" s="96"/>
    </row>
    <row r="5" spans="1:18" ht="13.15" customHeight="1" thickBot="1">
      <c r="A5" s="2"/>
      <c r="B5" s="2"/>
      <c r="C5" s="2"/>
      <c r="D5" s="2"/>
      <c r="E5" s="2"/>
      <c r="F5" s="3"/>
      <c r="G5" s="3"/>
      <c r="H5" s="891"/>
      <c r="I5" s="3"/>
      <c r="J5" s="3"/>
      <c r="K5" s="3"/>
      <c r="L5" s="3"/>
      <c r="M5" s="3"/>
    </row>
    <row r="6" spans="1:18" s="1" customFormat="1" ht="42.95" customHeight="1" thickBot="1">
      <c r="A6" s="393"/>
      <c r="B6" s="964" t="s">
        <v>385</v>
      </c>
      <c r="C6" s="964"/>
      <c r="D6" s="964"/>
      <c r="E6" s="964"/>
      <c r="F6" s="173"/>
      <c r="G6" s="173"/>
      <c r="H6" s="892"/>
      <c r="I6" s="286" t="s">
        <v>493</v>
      </c>
      <c r="J6" s="173" t="s">
        <v>492</v>
      </c>
      <c r="K6" s="173" t="s">
        <v>491</v>
      </c>
      <c r="L6" s="173" t="s">
        <v>490</v>
      </c>
      <c r="M6" s="393"/>
    </row>
    <row r="7" spans="1:18" s="1" customFormat="1" ht="16.350000000000001" customHeight="1">
      <c r="B7" s="4"/>
      <c r="C7" s="4"/>
      <c r="D7" s="4"/>
      <c r="E7" s="4"/>
      <c r="F7" s="821"/>
      <c r="G7" s="821"/>
      <c r="H7" s="906"/>
      <c r="I7" s="821"/>
      <c r="J7" s="821"/>
      <c r="K7" s="821"/>
      <c r="L7" s="821"/>
    </row>
    <row r="8" spans="1:18" s="1" customFormat="1" ht="15" customHeight="1">
      <c r="B8" s="5" t="s">
        <v>132</v>
      </c>
      <c r="C8" s="4"/>
      <c r="D8" s="4"/>
      <c r="E8" s="6"/>
      <c r="F8" s="881"/>
      <c r="G8" s="881"/>
      <c r="H8" s="907">
        <v>2018</v>
      </c>
      <c r="I8" s="882">
        <v>2412</v>
      </c>
      <c r="J8" s="882">
        <v>726</v>
      </c>
      <c r="K8" s="882">
        <v>849</v>
      </c>
      <c r="L8" s="882">
        <v>837</v>
      </c>
    </row>
    <row r="9" spans="1:18" s="1" customFormat="1" ht="15" customHeight="1">
      <c r="B9" s="7" t="s">
        <v>133</v>
      </c>
      <c r="C9" s="4"/>
      <c r="D9" s="4"/>
      <c r="E9" s="6"/>
      <c r="F9" s="881"/>
      <c r="G9" s="881"/>
      <c r="H9" s="907">
        <v>2019</v>
      </c>
      <c r="I9" s="882">
        <v>1518</v>
      </c>
      <c r="J9" s="882">
        <v>454</v>
      </c>
      <c r="K9" s="882">
        <v>507</v>
      </c>
      <c r="L9" s="882">
        <v>557</v>
      </c>
    </row>
    <row r="10" spans="1:18" s="1" customFormat="1" ht="15" customHeight="1">
      <c r="B10" s="7"/>
      <c r="C10" s="4"/>
      <c r="D10" s="4"/>
      <c r="E10" s="6"/>
      <c r="F10" s="881"/>
      <c r="G10" s="881"/>
      <c r="H10" s="907">
        <v>2020</v>
      </c>
      <c r="I10" s="882">
        <v>1240</v>
      </c>
      <c r="J10" s="882">
        <v>357</v>
      </c>
      <c r="K10" s="882">
        <v>412</v>
      </c>
      <c r="L10" s="882">
        <v>471</v>
      </c>
    </row>
    <row r="11" spans="1:18" s="1" customFormat="1" ht="8.1" customHeight="1">
      <c r="B11" s="4"/>
      <c r="C11" s="4"/>
      <c r="D11" s="4"/>
      <c r="E11" s="4"/>
      <c r="F11" s="881"/>
      <c r="G11" s="881"/>
      <c r="H11" s="908"/>
      <c r="I11" s="882"/>
      <c r="J11" s="881"/>
      <c r="K11" s="881"/>
      <c r="L11" s="881"/>
    </row>
    <row r="12" spans="1:18" s="1" customFormat="1" ht="15" customHeight="1">
      <c r="B12" s="10" t="s">
        <v>134</v>
      </c>
      <c r="C12" s="8"/>
      <c r="D12" s="8"/>
      <c r="E12" s="6"/>
      <c r="F12" s="881"/>
      <c r="G12" s="881"/>
      <c r="H12" s="907">
        <v>2018</v>
      </c>
      <c r="I12" s="881">
        <v>184</v>
      </c>
      <c r="J12" s="881">
        <v>49</v>
      </c>
      <c r="K12" s="881">
        <v>73</v>
      </c>
      <c r="L12" s="881">
        <v>62</v>
      </c>
    </row>
    <row r="13" spans="1:18" s="1" customFormat="1" ht="15" customHeight="1">
      <c r="B13" s="292" t="s">
        <v>135</v>
      </c>
      <c r="C13" s="9"/>
      <c r="D13" s="9"/>
      <c r="E13" s="6"/>
      <c r="F13" s="881"/>
      <c r="G13" s="881"/>
      <c r="H13" s="907">
        <v>2019</v>
      </c>
      <c r="I13" s="881">
        <v>71</v>
      </c>
      <c r="J13" s="881">
        <v>14</v>
      </c>
      <c r="K13" s="881">
        <v>27</v>
      </c>
      <c r="L13" s="881">
        <v>30</v>
      </c>
    </row>
    <row r="14" spans="1:18" s="1" customFormat="1" ht="15" customHeight="1">
      <c r="B14" s="7"/>
      <c r="C14" s="9"/>
      <c r="D14" s="9"/>
      <c r="E14" s="6"/>
      <c r="F14" s="881"/>
      <c r="G14" s="881"/>
      <c r="H14" s="907">
        <v>2020</v>
      </c>
      <c r="I14" s="881">
        <v>77</v>
      </c>
      <c r="J14" s="881">
        <v>23</v>
      </c>
      <c r="K14" s="881">
        <v>25</v>
      </c>
      <c r="L14" s="881">
        <v>29</v>
      </c>
      <c r="N14" s="426"/>
      <c r="O14" s="426"/>
      <c r="P14" s="426"/>
      <c r="Q14" s="426"/>
      <c r="R14" s="619"/>
    </row>
    <row r="15" spans="1:18" s="1" customFormat="1" ht="8.1" customHeight="1">
      <c r="B15" s="7"/>
      <c r="C15" s="9"/>
      <c r="D15" s="9"/>
      <c r="E15" s="34"/>
      <c r="F15" s="881"/>
      <c r="G15" s="881"/>
      <c r="H15" s="907"/>
      <c r="I15" s="881"/>
      <c r="J15" s="881"/>
      <c r="K15" s="881"/>
      <c r="L15" s="881"/>
      <c r="N15" s="426"/>
      <c r="O15" s="426"/>
      <c r="P15" s="426"/>
      <c r="Q15" s="426"/>
      <c r="R15" s="619"/>
    </row>
    <row r="16" spans="1:18" s="1" customFormat="1" ht="15" customHeight="1">
      <c r="B16" s="620" t="s">
        <v>36</v>
      </c>
      <c r="C16" s="9"/>
      <c r="D16" s="9"/>
      <c r="E16" s="6"/>
      <c r="F16" s="881"/>
      <c r="G16" s="881"/>
      <c r="H16" s="907">
        <v>2018</v>
      </c>
      <c r="I16" s="881">
        <v>176</v>
      </c>
      <c r="J16" s="881">
        <v>47</v>
      </c>
      <c r="K16" s="881">
        <v>68</v>
      </c>
      <c r="L16" s="881">
        <v>61</v>
      </c>
      <c r="N16" s="426"/>
      <c r="O16" s="621"/>
      <c r="P16" s="621"/>
      <c r="Q16" s="621"/>
      <c r="R16" s="619"/>
    </row>
    <row r="17" spans="2:18" s="1" customFormat="1" ht="15" customHeight="1">
      <c r="B17" s="292"/>
      <c r="C17" s="9"/>
      <c r="D17" s="9"/>
      <c r="E17" s="6"/>
      <c r="F17" s="881"/>
      <c r="G17" s="881"/>
      <c r="H17" s="907">
        <v>2019</v>
      </c>
      <c r="I17" s="881">
        <v>69</v>
      </c>
      <c r="J17" s="881">
        <v>14</v>
      </c>
      <c r="K17" s="881">
        <v>26</v>
      </c>
      <c r="L17" s="881">
        <v>29</v>
      </c>
      <c r="N17" s="426"/>
      <c r="O17" s="621"/>
      <c r="P17" s="621"/>
      <c r="Q17" s="621"/>
      <c r="R17" s="619"/>
    </row>
    <row r="18" spans="2:18" s="1" customFormat="1" ht="15" customHeight="1">
      <c r="B18" s="292"/>
      <c r="C18" s="9"/>
      <c r="D18" s="9"/>
      <c r="E18" s="6"/>
      <c r="F18" s="901"/>
      <c r="G18" s="901"/>
      <c r="H18" s="907">
        <v>2020</v>
      </c>
      <c r="I18" s="901">
        <v>77</v>
      </c>
      <c r="J18" s="901">
        <v>23</v>
      </c>
      <c r="K18" s="901">
        <v>25</v>
      </c>
      <c r="L18" s="901">
        <v>29</v>
      </c>
      <c r="N18" s="426"/>
      <c r="O18" s="621"/>
      <c r="P18" s="621"/>
      <c r="Q18" s="621"/>
      <c r="R18" s="619"/>
    </row>
    <row r="19" spans="2:18" s="1" customFormat="1" ht="8.1" customHeight="1">
      <c r="B19" s="625"/>
      <c r="C19" s="9"/>
      <c r="D19" s="9"/>
      <c r="E19" s="9"/>
      <c r="F19" s="881"/>
      <c r="G19" s="881"/>
      <c r="H19" s="909"/>
      <c r="I19" s="881"/>
      <c r="J19" s="881"/>
      <c r="K19" s="881"/>
      <c r="L19" s="881"/>
      <c r="N19" s="426"/>
      <c r="O19" s="621"/>
      <c r="P19" s="621"/>
      <c r="Q19" s="621"/>
      <c r="R19" s="619"/>
    </row>
    <row r="20" spans="2:18" s="1" customFormat="1" ht="15" customHeight="1">
      <c r="B20" s="620" t="s">
        <v>453</v>
      </c>
      <c r="C20" s="9"/>
      <c r="D20" s="9"/>
      <c r="E20" s="6"/>
      <c r="F20" s="881"/>
      <c r="G20" s="881"/>
      <c r="H20" s="907">
        <v>2018</v>
      </c>
      <c r="I20" s="881" t="s">
        <v>519</v>
      </c>
      <c r="J20" s="881" t="s">
        <v>519</v>
      </c>
      <c r="K20" s="881" t="s">
        <v>519</v>
      </c>
      <c r="L20" s="881" t="s">
        <v>519</v>
      </c>
      <c r="N20" s="426"/>
      <c r="O20" s="621"/>
      <c r="P20" s="621"/>
      <c r="Q20" s="621"/>
      <c r="R20" s="619"/>
    </row>
    <row r="21" spans="2:18" s="1" customFormat="1" ht="15" customHeight="1">
      <c r="B21" s="802" t="s">
        <v>452</v>
      </c>
      <c r="C21" s="9"/>
      <c r="D21" s="9"/>
      <c r="E21" s="6"/>
      <c r="F21" s="881"/>
      <c r="G21" s="881"/>
      <c r="H21" s="907">
        <v>2019</v>
      </c>
      <c r="I21" s="881" t="s">
        <v>519</v>
      </c>
      <c r="J21" s="881" t="s">
        <v>519</v>
      </c>
      <c r="K21" s="881" t="s">
        <v>519</v>
      </c>
      <c r="L21" s="881" t="s">
        <v>519</v>
      </c>
      <c r="N21" s="426"/>
      <c r="O21" s="623"/>
      <c r="P21" s="623"/>
      <c r="Q21" s="623"/>
      <c r="R21" s="619"/>
    </row>
    <row r="22" spans="2:18" s="1" customFormat="1" ht="15" customHeight="1">
      <c r="B22" s="292"/>
      <c r="C22" s="9"/>
      <c r="D22" s="9"/>
      <c r="E22" s="6"/>
      <c r="F22" s="881"/>
      <c r="G22" s="881"/>
      <c r="H22" s="907">
        <v>2020</v>
      </c>
      <c r="I22" s="881" t="s">
        <v>519</v>
      </c>
      <c r="J22" s="881" t="s">
        <v>519</v>
      </c>
      <c r="K22" s="881" t="s">
        <v>519</v>
      </c>
      <c r="L22" s="881" t="s">
        <v>519</v>
      </c>
      <c r="N22" s="426"/>
      <c r="O22" s="621"/>
      <c r="P22" s="621"/>
      <c r="Q22" s="621"/>
      <c r="R22" s="619"/>
    </row>
    <row r="23" spans="2:18" s="1" customFormat="1" ht="8.1" customHeight="1">
      <c r="B23" s="292"/>
      <c r="C23" s="9"/>
      <c r="D23" s="9"/>
      <c r="E23" s="6"/>
      <c r="F23" s="881"/>
      <c r="G23" s="881"/>
      <c r="H23" s="907"/>
      <c r="I23" s="881"/>
      <c r="J23" s="881"/>
      <c r="K23" s="881"/>
      <c r="L23" s="881"/>
      <c r="N23" s="426"/>
      <c r="O23" s="621"/>
      <c r="P23" s="621"/>
      <c r="Q23" s="621"/>
      <c r="R23" s="619"/>
    </row>
    <row r="24" spans="2:18" s="1" customFormat="1" ht="15" customHeight="1">
      <c r="B24" s="620" t="s">
        <v>454</v>
      </c>
      <c r="C24" s="9"/>
      <c r="D24" s="9"/>
      <c r="E24" s="6"/>
      <c r="F24" s="881"/>
      <c r="G24" s="881"/>
      <c r="H24" s="907">
        <v>2018</v>
      </c>
      <c r="I24" s="881">
        <v>1</v>
      </c>
      <c r="J24" s="881" t="s">
        <v>519</v>
      </c>
      <c r="K24" s="881">
        <v>1</v>
      </c>
      <c r="L24" s="881" t="s">
        <v>519</v>
      </c>
      <c r="N24" s="426"/>
      <c r="O24" s="621"/>
      <c r="P24" s="621"/>
      <c r="Q24" s="621"/>
      <c r="R24" s="619"/>
    </row>
    <row r="25" spans="2:18" s="1" customFormat="1" ht="15" customHeight="1">
      <c r="B25" s="803" t="s">
        <v>455</v>
      </c>
      <c r="C25" s="9"/>
      <c r="D25" s="9"/>
      <c r="E25" s="6"/>
      <c r="F25" s="881"/>
      <c r="G25" s="881"/>
      <c r="H25" s="907">
        <v>2019</v>
      </c>
      <c r="I25" s="881" t="s">
        <v>519</v>
      </c>
      <c r="J25" s="881" t="s">
        <v>519</v>
      </c>
      <c r="K25" s="881" t="s">
        <v>519</v>
      </c>
      <c r="L25" s="881" t="s">
        <v>519</v>
      </c>
      <c r="N25" s="426"/>
      <c r="O25" s="621"/>
      <c r="P25" s="621"/>
      <c r="Q25" s="621"/>
      <c r="R25" s="619"/>
    </row>
    <row r="26" spans="2:18" s="1" customFormat="1" ht="15" customHeight="1">
      <c r="B26" s="632"/>
      <c r="C26" s="9"/>
      <c r="D26" s="9"/>
      <c r="E26" s="6"/>
      <c r="F26" s="881"/>
      <c r="G26" s="881"/>
      <c r="H26" s="907">
        <v>2020</v>
      </c>
      <c r="I26" s="881" t="s">
        <v>519</v>
      </c>
      <c r="J26" s="881" t="s">
        <v>519</v>
      </c>
      <c r="K26" s="881" t="s">
        <v>519</v>
      </c>
      <c r="L26" s="881" t="s">
        <v>519</v>
      </c>
      <c r="N26" s="426"/>
      <c r="O26" s="621"/>
      <c r="P26" s="621"/>
      <c r="Q26" s="621"/>
      <c r="R26" s="619"/>
    </row>
    <row r="27" spans="2:18" s="1" customFormat="1" ht="8.1" customHeight="1">
      <c r="B27" s="632"/>
      <c r="C27" s="9"/>
      <c r="D27" s="9"/>
      <c r="E27" s="6"/>
      <c r="F27" s="881"/>
      <c r="G27" s="881"/>
      <c r="H27" s="907"/>
      <c r="I27" s="881"/>
      <c r="J27" s="881"/>
      <c r="K27" s="881"/>
      <c r="L27" s="881"/>
      <c r="N27" s="426"/>
      <c r="O27" s="623"/>
      <c r="P27" s="623"/>
      <c r="Q27" s="623"/>
      <c r="R27" s="619"/>
    </row>
    <row r="28" spans="2:18" s="1" customFormat="1" ht="15" customHeight="1">
      <c r="B28" s="620" t="s">
        <v>456</v>
      </c>
      <c r="C28" s="9"/>
      <c r="D28" s="9"/>
      <c r="E28" s="6"/>
      <c r="F28" s="881"/>
      <c r="G28" s="881"/>
      <c r="H28" s="907">
        <v>2018</v>
      </c>
      <c r="I28" s="881" t="s">
        <v>519</v>
      </c>
      <c r="J28" s="881" t="s">
        <v>519</v>
      </c>
      <c r="K28" s="881" t="s">
        <v>519</v>
      </c>
      <c r="L28" s="881" t="s">
        <v>519</v>
      </c>
      <c r="N28" s="426"/>
      <c r="O28" s="623"/>
      <c r="P28" s="623"/>
      <c r="Q28" s="623"/>
      <c r="R28" s="619"/>
    </row>
    <row r="29" spans="2:18" s="1" customFormat="1" ht="15" customHeight="1">
      <c r="B29" s="803" t="s">
        <v>457</v>
      </c>
      <c r="C29" s="9"/>
      <c r="D29" s="9"/>
      <c r="E29" s="6"/>
      <c r="F29" s="881"/>
      <c r="G29" s="881"/>
      <c r="H29" s="907">
        <v>2019</v>
      </c>
      <c r="I29" s="881" t="s">
        <v>519</v>
      </c>
      <c r="J29" s="881" t="s">
        <v>519</v>
      </c>
      <c r="K29" s="881" t="s">
        <v>519</v>
      </c>
      <c r="L29" s="881" t="s">
        <v>519</v>
      </c>
    </row>
    <row r="30" spans="2:18" s="1" customFormat="1" ht="15" customHeight="1">
      <c r="B30" s="632"/>
      <c r="C30" s="9"/>
      <c r="D30" s="9"/>
      <c r="E30" s="6"/>
      <c r="F30" s="881"/>
      <c r="G30" s="881"/>
      <c r="H30" s="907">
        <v>2020</v>
      </c>
      <c r="I30" s="881" t="s">
        <v>519</v>
      </c>
      <c r="J30" s="881" t="s">
        <v>519</v>
      </c>
      <c r="K30" s="881" t="s">
        <v>519</v>
      </c>
      <c r="L30" s="881" t="s">
        <v>519</v>
      </c>
    </row>
    <row r="31" spans="2:18" s="1" customFormat="1" ht="8.1" customHeight="1">
      <c r="B31" s="632"/>
      <c r="C31" s="9"/>
      <c r="D31" s="9"/>
      <c r="E31" s="6"/>
      <c r="F31" s="881"/>
      <c r="G31" s="881"/>
      <c r="H31" s="907"/>
      <c r="I31" s="881"/>
      <c r="J31" s="881"/>
      <c r="K31" s="881"/>
      <c r="L31" s="881"/>
    </row>
    <row r="32" spans="2:18" s="1" customFormat="1" ht="15" customHeight="1">
      <c r="B32" s="620" t="s">
        <v>458</v>
      </c>
      <c r="C32" s="9"/>
      <c r="D32" s="9"/>
      <c r="E32" s="6"/>
      <c r="F32" s="881"/>
      <c r="G32" s="881"/>
      <c r="H32" s="907">
        <v>2018</v>
      </c>
      <c r="I32" s="881">
        <v>7</v>
      </c>
      <c r="J32" s="881">
        <v>2</v>
      </c>
      <c r="K32" s="881">
        <v>4</v>
      </c>
      <c r="L32" s="881">
        <v>1</v>
      </c>
      <c r="P32" s="619"/>
      <c r="Q32" s="619"/>
    </row>
    <row r="33" spans="2:19" s="1" customFormat="1" ht="15" customHeight="1">
      <c r="B33" s="804" t="s">
        <v>459</v>
      </c>
      <c r="C33" s="9"/>
      <c r="D33" s="9"/>
      <c r="E33" s="6"/>
      <c r="F33" s="881"/>
      <c r="G33" s="881"/>
      <c r="H33" s="907">
        <v>2019</v>
      </c>
      <c r="I33" s="881">
        <v>2</v>
      </c>
      <c r="J33" s="881" t="s">
        <v>519</v>
      </c>
      <c r="K33" s="881">
        <v>1</v>
      </c>
      <c r="L33" s="881">
        <v>1</v>
      </c>
      <c r="N33" s="619"/>
      <c r="O33" s="619"/>
      <c r="P33" s="619"/>
      <c r="Q33" s="619"/>
      <c r="R33" s="619"/>
      <c r="S33" s="619"/>
    </row>
    <row r="34" spans="2:19" s="1" customFormat="1" ht="15" customHeight="1">
      <c r="B34" s="4"/>
      <c r="C34" s="9"/>
      <c r="D34" s="9"/>
      <c r="E34" s="6"/>
      <c r="F34" s="881"/>
      <c r="G34" s="881"/>
      <c r="H34" s="907">
        <v>2020</v>
      </c>
      <c r="I34" s="881" t="s">
        <v>519</v>
      </c>
      <c r="J34" s="881" t="s">
        <v>519</v>
      </c>
      <c r="K34" s="881" t="s">
        <v>519</v>
      </c>
      <c r="L34" s="881" t="s">
        <v>519</v>
      </c>
      <c r="N34" s="619"/>
      <c r="O34" s="619"/>
    </row>
    <row r="35" spans="2:19" s="1" customFormat="1" ht="8.1" customHeight="1">
      <c r="B35" s="4"/>
      <c r="C35" s="9"/>
      <c r="D35" s="9"/>
      <c r="E35" s="9"/>
      <c r="F35" s="881"/>
      <c r="G35" s="881"/>
      <c r="H35" s="909"/>
      <c r="I35" s="881"/>
      <c r="J35" s="881"/>
      <c r="K35" s="881"/>
      <c r="L35" s="881"/>
    </row>
    <row r="36" spans="2:19" s="1" customFormat="1" ht="15" customHeight="1">
      <c r="B36" s="10" t="s">
        <v>33</v>
      </c>
      <c r="C36" s="11"/>
      <c r="D36" s="11"/>
      <c r="E36" s="6"/>
      <c r="F36" s="881"/>
      <c r="G36" s="881"/>
      <c r="H36" s="907">
        <v>2018</v>
      </c>
      <c r="I36" s="881">
        <v>2228</v>
      </c>
      <c r="J36" s="881">
        <v>677</v>
      </c>
      <c r="K36" s="881">
        <v>776</v>
      </c>
      <c r="L36" s="881">
        <v>775</v>
      </c>
      <c r="M36" s="33"/>
    </row>
    <row r="37" spans="2:19" s="1" customFormat="1" ht="15" customHeight="1">
      <c r="B37" s="292" t="s">
        <v>93</v>
      </c>
      <c r="C37" s="9"/>
      <c r="D37" s="9"/>
      <c r="E37" s="6"/>
      <c r="F37" s="881"/>
      <c r="G37" s="881"/>
      <c r="H37" s="907">
        <v>2019</v>
      </c>
      <c r="I37" s="881">
        <v>1447</v>
      </c>
      <c r="J37" s="881">
        <v>440</v>
      </c>
      <c r="K37" s="881">
        <v>480</v>
      </c>
      <c r="L37" s="881">
        <v>527</v>
      </c>
      <c r="M37" s="33"/>
    </row>
    <row r="38" spans="2:19" s="1" customFormat="1" ht="15" customHeight="1">
      <c r="B38" s="4"/>
      <c r="C38" s="9"/>
      <c r="D38" s="9"/>
      <c r="E38" s="6"/>
      <c r="F38" s="881"/>
      <c r="G38" s="881"/>
      <c r="H38" s="907">
        <v>2020</v>
      </c>
      <c r="I38" s="881">
        <v>1163</v>
      </c>
      <c r="J38" s="881">
        <v>334</v>
      </c>
      <c r="K38" s="881">
        <v>387</v>
      </c>
      <c r="L38" s="881">
        <v>442</v>
      </c>
      <c r="M38" s="33"/>
    </row>
    <row r="39" spans="2:19" s="1" customFormat="1" ht="8.1" customHeight="1">
      <c r="B39" s="4"/>
      <c r="C39" s="9"/>
      <c r="D39" s="9"/>
      <c r="E39" s="9"/>
      <c r="F39" s="881"/>
      <c r="G39" s="881"/>
      <c r="H39" s="909"/>
      <c r="I39" s="881"/>
      <c r="J39" s="881"/>
      <c r="K39" s="881"/>
      <c r="L39" s="881"/>
    </row>
    <row r="40" spans="2:19" s="1" customFormat="1" ht="15" customHeight="1">
      <c r="B40" s="620" t="s">
        <v>36</v>
      </c>
      <c r="C40" s="630"/>
      <c r="D40" s="9"/>
      <c r="E40" s="6"/>
      <c r="F40" s="881"/>
      <c r="G40" s="881"/>
      <c r="H40" s="907">
        <v>2018</v>
      </c>
      <c r="I40" s="881">
        <v>2135</v>
      </c>
      <c r="J40" s="881">
        <v>646</v>
      </c>
      <c r="K40" s="881">
        <v>740</v>
      </c>
      <c r="L40" s="881">
        <v>749</v>
      </c>
    </row>
    <row r="41" spans="2:19" s="1" customFormat="1" ht="15" customHeight="1">
      <c r="B41" s="292"/>
      <c r="C41" s="630"/>
      <c r="D41" s="9"/>
      <c r="E41" s="6"/>
      <c r="F41" s="881"/>
      <c r="G41" s="881"/>
      <c r="H41" s="907">
        <v>2019</v>
      </c>
      <c r="I41" s="881">
        <v>1393</v>
      </c>
      <c r="J41" s="881">
        <v>421</v>
      </c>
      <c r="K41" s="881">
        <v>459</v>
      </c>
      <c r="L41" s="881">
        <v>513</v>
      </c>
    </row>
    <row r="42" spans="2:19" s="1" customFormat="1" ht="15" customHeight="1">
      <c r="B42" s="292"/>
      <c r="C42" s="630"/>
      <c r="D42" s="9"/>
      <c r="E42" s="6"/>
      <c r="F42" s="881"/>
      <c r="G42" s="881"/>
      <c r="H42" s="907">
        <v>2020</v>
      </c>
      <c r="I42" s="881">
        <v>1158</v>
      </c>
      <c r="J42" s="881">
        <v>330</v>
      </c>
      <c r="K42" s="881">
        <v>387</v>
      </c>
      <c r="L42" s="881">
        <v>441</v>
      </c>
    </row>
    <row r="43" spans="2:19" s="1" customFormat="1" ht="8.1" customHeight="1">
      <c r="B43" s="625"/>
      <c r="C43" s="630"/>
      <c r="D43" s="9"/>
      <c r="E43" s="9"/>
      <c r="F43" s="881"/>
      <c r="G43" s="881"/>
      <c r="H43" s="909"/>
      <c r="I43" s="881"/>
      <c r="J43" s="881"/>
      <c r="K43" s="881"/>
      <c r="L43" s="881"/>
    </row>
    <row r="44" spans="2:19" s="1" customFormat="1" ht="15" customHeight="1">
      <c r="B44" s="620" t="s">
        <v>453</v>
      </c>
      <c r="C44" s="630"/>
      <c r="D44" s="9"/>
      <c r="E44" s="6"/>
      <c r="F44" s="881"/>
      <c r="G44" s="881"/>
      <c r="H44" s="907">
        <v>2018</v>
      </c>
      <c r="I44" s="881" t="s">
        <v>519</v>
      </c>
      <c r="J44" s="881" t="s">
        <v>519</v>
      </c>
      <c r="K44" s="881" t="s">
        <v>519</v>
      </c>
      <c r="L44" s="881" t="s">
        <v>519</v>
      </c>
    </row>
    <row r="45" spans="2:19" s="1" customFormat="1" ht="15" customHeight="1">
      <c r="B45" s="802" t="s">
        <v>452</v>
      </c>
      <c r="C45" s="630"/>
      <c r="D45" s="9"/>
      <c r="E45" s="6"/>
      <c r="F45" s="881"/>
      <c r="G45" s="881"/>
      <c r="H45" s="907">
        <v>2019</v>
      </c>
      <c r="I45" s="881" t="s">
        <v>519</v>
      </c>
      <c r="J45" s="881" t="s">
        <v>519</v>
      </c>
      <c r="K45" s="881" t="s">
        <v>519</v>
      </c>
      <c r="L45" s="881" t="s">
        <v>519</v>
      </c>
    </row>
    <row r="46" spans="2:19" s="1" customFormat="1" ht="15" customHeight="1">
      <c r="B46" s="292"/>
      <c r="C46" s="630"/>
      <c r="D46" s="9"/>
      <c r="E46" s="6"/>
      <c r="F46" s="881"/>
      <c r="G46" s="881"/>
      <c r="H46" s="907">
        <v>2020</v>
      </c>
      <c r="I46" s="881" t="s">
        <v>519</v>
      </c>
      <c r="J46" s="881" t="s">
        <v>519</v>
      </c>
      <c r="K46" s="881" t="s">
        <v>519</v>
      </c>
      <c r="L46" s="881" t="s">
        <v>519</v>
      </c>
    </row>
    <row r="47" spans="2:19" s="1" customFormat="1" ht="8.1" customHeight="1">
      <c r="B47" s="292"/>
      <c r="C47" s="630"/>
      <c r="D47" s="9"/>
      <c r="F47" s="881"/>
      <c r="G47" s="881"/>
      <c r="H47" s="910"/>
      <c r="I47" s="881"/>
      <c r="J47" s="881"/>
      <c r="K47" s="881"/>
      <c r="L47" s="881"/>
    </row>
    <row r="48" spans="2:19" s="1" customFormat="1" ht="15" customHeight="1">
      <c r="B48" s="620" t="s">
        <v>454</v>
      </c>
      <c r="C48" s="630"/>
      <c r="D48" s="9"/>
      <c r="E48" s="6"/>
      <c r="F48" s="881"/>
      <c r="G48" s="881"/>
      <c r="H48" s="907">
        <v>2018</v>
      </c>
      <c r="I48" s="881">
        <v>9</v>
      </c>
      <c r="J48" s="881">
        <v>3</v>
      </c>
      <c r="K48" s="881">
        <v>2</v>
      </c>
      <c r="L48" s="881">
        <v>4</v>
      </c>
    </row>
    <row r="49" spans="1:13" s="1" customFormat="1" ht="15" customHeight="1">
      <c r="B49" s="803" t="s">
        <v>455</v>
      </c>
      <c r="C49" s="630"/>
      <c r="D49" s="9"/>
      <c r="E49" s="6"/>
      <c r="F49" s="881"/>
      <c r="G49" s="881"/>
      <c r="H49" s="907">
        <v>2019</v>
      </c>
      <c r="I49" s="881">
        <v>6</v>
      </c>
      <c r="J49" s="881">
        <v>2</v>
      </c>
      <c r="K49" s="881">
        <v>1</v>
      </c>
      <c r="L49" s="881">
        <v>3</v>
      </c>
    </row>
    <row r="50" spans="1:13" s="1" customFormat="1" ht="15" customHeight="1">
      <c r="B50" s="632"/>
      <c r="C50" s="630"/>
      <c r="D50" s="9"/>
      <c r="E50" s="6"/>
      <c r="F50" s="881"/>
      <c r="G50" s="881"/>
      <c r="H50" s="907">
        <v>2020</v>
      </c>
      <c r="I50" s="881">
        <v>3</v>
      </c>
      <c r="J50" s="881">
        <v>2</v>
      </c>
      <c r="K50" s="881" t="s">
        <v>519</v>
      </c>
      <c r="L50" s="881">
        <v>1</v>
      </c>
    </row>
    <row r="51" spans="1:13" s="1" customFormat="1" ht="8.1" customHeight="1">
      <c r="B51" s="632"/>
      <c r="C51" s="630"/>
      <c r="D51" s="9"/>
      <c r="F51" s="881"/>
      <c r="G51" s="881"/>
      <c r="H51" s="910"/>
      <c r="I51" s="881"/>
      <c r="J51" s="881"/>
      <c r="K51" s="881"/>
      <c r="L51" s="881"/>
    </row>
    <row r="52" spans="1:13" s="1" customFormat="1" ht="15" customHeight="1">
      <c r="B52" s="620" t="s">
        <v>456</v>
      </c>
      <c r="C52" s="630"/>
      <c r="D52" s="9"/>
      <c r="E52" s="6"/>
      <c r="F52" s="881"/>
      <c r="G52" s="881"/>
      <c r="H52" s="907">
        <v>2018</v>
      </c>
      <c r="I52" s="881">
        <v>1</v>
      </c>
      <c r="J52" s="881">
        <v>1</v>
      </c>
      <c r="K52" s="881" t="s">
        <v>519</v>
      </c>
      <c r="L52" s="881" t="s">
        <v>519</v>
      </c>
    </row>
    <row r="53" spans="1:13" s="1" customFormat="1" ht="15" customHeight="1">
      <c r="B53" s="803" t="s">
        <v>457</v>
      </c>
      <c r="C53" s="630"/>
      <c r="D53" s="9"/>
      <c r="E53" s="6"/>
      <c r="F53" s="881"/>
      <c r="G53" s="881"/>
      <c r="H53" s="907">
        <v>2019</v>
      </c>
      <c r="I53" s="881">
        <v>1</v>
      </c>
      <c r="J53" s="881">
        <v>1</v>
      </c>
      <c r="K53" s="881" t="s">
        <v>519</v>
      </c>
      <c r="L53" s="881" t="s">
        <v>519</v>
      </c>
    </row>
    <row r="54" spans="1:13" s="1" customFormat="1" ht="15" customHeight="1">
      <c r="B54" s="632"/>
      <c r="C54" s="630"/>
      <c r="D54" s="9"/>
      <c r="E54" s="6"/>
      <c r="F54" s="881"/>
      <c r="G54" s="881"/>
      <c r="H54" s="907">
        <v>2020</v>
      </c>
      <c r="I54" s="881">
        <v>1</v>
      </c>
      <c r="J54" s="881">
        <v>1</v>
      </c>
      <c r="K54" s="881" t="s">
        <v>519</v>
      </c>
      <c r="L54" s="881" t="s">
        <v>519</v>
      </c>
    </row>
    <row r="55" spans="1:13" s="1" customFormat="1" ht="8.1" customHeight="1">
      <c r="B55" s="632"/>
      <c r="C55" s="630"/>
      <c r="D55" s="9"/>
      <c r="E55" s="6"/>
      <c r="F55" s="881"/>
      <c r="G55" s="881"/>
      <c r="H55" s="907"/>
      <c r="I55" s="881"/>
      <c r="J55" s="881"/>
      <c r="K55" s="881"/>
      <c r="L55" s="881"/>
    </row>
    <row r="56" spans="1:13" s="1" customFormat="1" ht="15" customHeight="1">
      <c r="B56" s="620" t="s">
        <v>458</v>
      </c>
      <c r="C56" s="630"/>
      <c r="D56" s="9"/>
      <c r="E56" s="6"/>
      <c r="F56" s="881"/>
      <c r="G56" s="881"/>
      <c r="H56" s="907">
        <v>2018</v>
      </c>
      <c r="I56" s="881">
        <v>83</v>
      </c>
      <c r="J56" s="881">
        <v>27</v>
      </c>
      <c r="K56" s="881">
        <v>34</v>
      </c>
      <c r="L56" s="881">
        <v>22</v>
      </c>
    </row>
    <row r="57" spans="1:13" s="1" customFormat="1" ht="15" customHeight="1">
      <c r="B57" s="804" t="s">
        <v>459</v>
      </c>
      <c r="C57" s="9"/>
      <c r="D57" s="9"/>
      <c r="E57" s="6"/>
      <c r="F57" s="881"/>
      <c r="G57" s="881"/>
      <c r="H57" s="907">
        <v>2019</v>
      </c>
      <c r="I57" s="881">
        <v>47</v>
      </c>
      <c r="J57" s="881">
        <v>16</v>
      </c>
      <c r="K57" s="881">
        <v>20</v>
      </c>
      <c r="L57" s="881">
        <v>11</v>
      </c>
    </row>
    <row r="58" spans="1:13" s="1" customFormat="1" ht="15" customHeight="1">
      <c r="B58" s="10"/>
      <c r="C58" s="9"/>
      <c r="D58" s="9"/>
      <c r="E58" s="6"/>
      <c r="F58" s="881"/>
      <c r="G58" s="881"/>
      <c r="H58" s="907">
        <v>2020</v>
      </c>
      <c r="I58" s="881">
        <v>1</v>
      </c>
      <c r="J58" s="881">
        <v>1</v>
      </c>
      <c r="K58" s="881" t="s">
        <v>519</v>
      </c>
      <c r="L58" s="881" t="s">
        <v>519</v>
      </c>
    </row>
    <row r="59" spans="1:13" ht="10.35" customHeight="1" thickBot="1">
      <c r="A59" s="13"/>
      <c r="B59" s="13"/>
      <c r="C59" s="13"/>
      <c r="D59" s="13"/>
      <c r="E59" s="13"/>
      <c r="F59" s="14"/>
      <c r="G59" s="14"/>
      <c r="H59" s="898"/>
      <c r="I59" s="14"/>
      <c r="J59" s="14"/>
      <c r="K59" s="14"/>
      <c r="L59" s="14"/>
      <c r="M59" s="13"/>
    </row>
    <row r="60" spans="1:13" ht="15" customHeight="1" thickTop="1">
      <c r="A60" s="37"/>
      <c r="B60" s="248"/>
      <c r="C60" s="248"/>
      <c r="D60" s="248"/>
      <c r="E60" s="37"/>
      <c r="F60" s="122"/>
      <c r="G60" s="122"/>
      <c r="H60" s="900"/>
      <c r="I60" s="122"/>
      <c r="J60" s="122"/>
      <c r="K60" s="122"/>
      <c r="L60" s="122"/>
      <c r="M60" s="128" t="s">
        <v>34</v>
      </c>
    </row>
    <row r="61" spans="1:13" ht="15" customHeight="1">
      <c r="A61" s="37"/>
      <c r="B61" s="248"/>
      <c r="C61" s="248"/>
      <c r="D61" s="248"/>
      <c r="E61" s="248"/>
      <c r="F61" s="122"/>
      <c r="G61" s="122"/>
      <c r="H61" s="904"/>
      <c r="I61" s="122"/>
      <c r="J61" s="122"/>
      <c r="K61" s="122"/>
      <c r="L61" s="122"/>
      <c r="M61" s="20" t="s">
        <v>35</v>
      </c>
    </row>
    <row r="62" spans="1:13" ht="15" customHeight="1">
      <c r="A62" s="634" t="s">
        <v>387</v>
      </c>
      <c r="B62" s="37"/>
      <c r="C62" s="37"/>
      <c r="D62" s="37"/>
      <c r="E62" s="37"/>
      <c r="F62" s="122"/>
      <c r="G62" s="122"/>
      <c r="H62" s="900"/>
      <c r="I62" s="122"/>
      <c r="J62" s="122"/>
      <c r="K62" s="122"/>
      <c r="L62" s="122"/>
    </row>
    <row r="63" spans="1:13" ht="15" customHeight="1">
      <c r="A63" s="627" t="s">
        <v>180</v>
      </c>
      <c r="B63" s="626" t="s">
        <v>87</v>
      </c>
      <c r="C63" s="40"/>
      <c r="D63" s="40"/>
      <c r="E63" s="37"/>
      <c r="F63" s="122"/>
      <c r="G63" s="122"/>
      <c r="H63" s="900"/>
      <c r="I63" s="122"/>
      <c r="J63" s="122"/>
      <c r="K63" s="122"/>
      <c r="L63" s="122"/>
    </row>
    <row r="64" spans="1:13" ht="15" customHeight="1">
      <c r="A64" s="37"/>
      <c r="B64" s="628" t="s">
        <v>126</v>
      </c>
      <c r="C64" s="40"/>
      <c r="D64" s="40"/>
      <c r="E64" s="37"/>
      <c r="F64" s="122"/>
      <c r="G64" s="122"/>
      <c r="H64" s="900"/>
      <c r="I64" s="122"/>
      <c r="J64" s="122"/>
      <c r="K64" s="122"/>
      <c r="L64" s="122"/>
    </row>
    <row r="65" spans="1:16380" ht="8.1" customHeight="1">
      <c r="A65" s="37"/>
      <c r="B65" s="628"/>
      <c r="C65" s="40"/>
      <c r="D65" s="40"/>
      <c r="E65" s="37"/>
      <c r="F65" s="122"/>
      <c r="G65" s="122"/>
      <c r="H65" s="900"/>
      <c r="I65" s="122"/>
      <c r="J65" s="122"/>
      <c r="K65" s="122"/>
      <c r="L65" s="122"/>
    </row>
    <row r="66" spans="1:16380" ht="15" customHeight="1">
      <c r="A66" s="627" t="s">
        <v>181</v>
      </c>
      <c r="B66" s="626" t="s">
        <v>88</v>
      </c>
      <c r="C66" s="40"/>
      <c r="D66" s="40"/>
      <c r="E66" s="37"/>
      <c r="F66" s="122"/>
      <c r="G66" s="122"/>
      <c r="H66" s="900"/>
      <c r="I66" s="122"/>
      <c r="J66" s="122"/>
      <c r="K66" s="122"/>
      <c r="L66" s="122"/>
    </row>
    <row r="67" spans="1:16380" ht="15" customHeight="1">
      <c r="A67" s="37"/>
      <c r="B67" s="628" t="s">
        <v>127</v>
      </c>
      <c r="C67" s="40"/>
      <c r="D67" s="40"/>
      <c r="E67" s="37"/>
      <c r="F67" s="122"/>
      <c r="G67" s="122"/>
      <c r="H67" s="900"/>
      <c r="I67" s="122"/>
      <c r="J67" s="122"/>
      <c r="K67" s="122"/>
      <c r="L67" s="122"/>
    </row>
    <row r="68" spans="1:16380" s="437" customFormat="1" ht="7.5" customHeight="1">
      <c r="A68" s="463"/>
      <c r="B68" s="37"/>
      <c r="C68" s="37"/>
      <c r="D68" s="37"/>
      <c r="E68" s="37"/>
      <c r="F68" s="887"/>
      <c r="G68" s="887"/>
      <c r="H68" s="900"/>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900"/>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900"/>
      <c r="I70" s="122"/>
      <c r="J70" s="122"/>
      <c r="K70" s="122"/>
      <c r="L70" s="122"/>
    </row>
    <row r="71" spans="1:16380" ht="7.9" customHeight="1">
      <c r="A71" s="463"/>
      <c r="B71" s="629"/>
      <c r="C71" s="37"/>
      <c r="D71" s="37"/>
      <c r="E71" s="37"/>
      <c r="F71" s="122"/>
      <c r="G71" s="122"/>
      <c r="H71" s="900"/>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526</v>
      </c>
      <c r="D3" s="41"/>
      <c r="E3" s="41"/>
      <c r="F3" s="96"/>
      <c r="G3" s="96"/>
      <c r="H3" s="889"/>
      <c r="I3" s="96"/>
      <c r="J3" s="96"/>
      <c r="K3" s="96"/>
      <c r="L3" s="96"/>
    </row>
    <row r="4" spans="1:19" s="162" customFormat="1" ht="16.149999999999999" customHeight="1">
      <c r="B4" s="97" t="s">
        <v>112</v>
      </c>
      <c r="C4" s="42" t="s">
        <v>527</v>
      </c>
      <c r="D4" s="42"/>
      <c r="E4" s="42"/>
      <c r="F4" s="96"/>
      <c r="G4" s="96"/>
      <c r="H4" s="890"/>
      <c r="I4" s="96"/>
      <c r="J4" s="96"/>
      <c r="K4" s="96"/>
      <c r="L4" s="96"/>
    </row>
    <row r="5" spans="1:19" s="162" customFormat="1" ht="13.15" customHeight="1" thickBot="1">
      <c r="A5" s="2"/>
      <c r="B5" s="2"/>
      <c r="C5" s="2"/>
      <c r="D5" s="2"/>
      <c r="E5" s="2"/>
      <c r="F5" s="3"/>
      <c r="G5" s="3"/>
      <c r="H5" s="891"/>
      <c r="I5" s="3"/>
      <c r="J5" s="3"/>
      <c r="K5" s="3"/>
      <c r="L5" s="3"/>
    </row>
    <row r="6" spans="1:19" s="1" customFormat="1" ht="42.95" customHeight="1" thickBot="1">
      <c r="A6" s="393"/>
      <c r="B6" s="965" t="s">
        <v>385</v>
      </c>
      <c r="C6" s="966"/>
      <c r="D6" s="966"/>
      <c r="E6" s="636"/>
      <c r="F6" s="173"/>
      <c r="G6" s="173"/>
      <c r="H6" s="911"/>
      <c r="I6" s="286" t="s">
        <v>493</v>
      </c>
      <c r="J6" s="173" t="s">
        <v>492</v>
      </c>
      <c r="K6" s="173" t="s">
        <v>491</v>
      </c>
      <c r="L6" s="173" t="s">
        <v>490</v>
      </c>
      <c r="M6" s="393"/>
    </row>
    <row r="7" spans="1:19" s="1" customFormat="1" ht="16.350000000000001" customHeight="1">
      <c r="A7" s="633"/>
      <c r="B7" s="637"/>
      <c r="C7" s="637"/>
      <c r="D7" s="637"/>
      <c r="E7" s="637"/>
      <c r="F7" s="881"/>
      <c r="G7" s="881"/>
      <c r="H7" s="912"/>
      <c r="I7" s="881"/>
      <c r="J7" s="881"/>
      <c r="K7" s="881"/>
      <c r="L7" s="881"/>
    </row>
    <row r="8" spans="1:19" s="1" customFormat="1" ht="15" customHeight="1">
      <c r="B8" s="32" t="s">
        <v>132</v>
      </c>
      <c r="C8" s="4"/>
      <c r="D8" s="4"/>
      <c r="E8" s="6"/>
      <c r="F8" s="881"/>
      <c r="G8" s="881"/>
      <c r="H8" s="907">
        <v>2018</v>
      </c>
      <c r="I8" s="882">
        <v>2412</v>
      </c>
      <c r="J8" s="882">
        <v>726</v>
      </c>
      <c r="K8" s="882">
        <v>849</v>
      </c>
      <c r="L8" s="882">
        <v>837</v>
      </c>
    </row>
    <row r="9" spans="1:19" s="1" customFormat="1" ht="15" customHeight="1">
      <c r="B9" s="4" t="s">
        <v>133</v>
      </c>
      <c r="C9" s="4"/>
      <c r="D9" s="4"/>
      <c r="E9" s="6"/>
      <c r="F9" s="881"/>
      <c r="G9" s="881"/>
      <c r="H9" s="907">
        <v>2019</v>
      </c>
      <c r="I9" s="882">
        <v>1518</v>
      </c>
      <c r="J9" s="882">
        <v>454</v>
      </c>
      <c r="K9" s="882">
        <v>507</v>
      </c>
      <c r="L9" s="882">
        <v>557</v>
      </c>
    </row>
    <row r="10" spans="1:19" s="1" customFormat="1" ht="15" customHeight="1">
      <c r="B10" s="4"/>
      <c r="C10" s="4"/>
      <c r="D10" s="4"/>
      <c r="E10" s="6"/>
      <c r="F10" s="881"/>
      <c r="G10" s="881"/>
      <c r="H10" s="907">
        <v>2020</v>
      </c>
      <c r="I10" s="882">
        <v>1240</v>
      </c>
      <c r="J10" s="882">
        <v>357</v>
      </c>
      <c r="K10" s="882">
        <v>412</v>
      </c>
      <c r="L10" s="882">
        <v>471</v>
      </c>
      <c r="O10" s="619"/>
      <c r="P10" s="619"/>
      <c r="Q10" s="619"/>
    </row>
    <row r="11" spans="1:19" s="1" customFormat="1" ht="8.1" customHeight="1">
      <c r="B11" s="4"/>
      <c r="C11" s="4"/>
      <c r="D11" s="4"/>
      <c r="E11" s="4"/>
      <c r="F11" s="881"/>
      <c r="G11" s="881"/>
      <c r="H11" s="908"/>
      <c r="I11" s="882"/>
      <c r="J11" s="881"/>
      <c r="K11" s="881"/>
      <c r="L11" s="881"/>
      <c r="O11" s="426"/>
      <c r="P11" s="426"/>
      <c r="Q11" s="426"/>
      <c r="R11" s="426"/>
      <c r="S11" s="426"/>
    </row>
    <row r="12" spans="1:19" s="1" customFormat="1" ht="15" customHeight="1">
      <c r="B12" s="10" t="s">
        <v>134</v>
      </c>
      <c r="C12" s="8"/>
      <c r="D12" s="8"/>
      <c r="E12" s="6"/>
      <c r="F12" s="881"/>
      <c r="G12" s="881"/>
      <c r="H12" s="907">
        <v>2018</v>
      </c>
      <c r="I12" s="881">
        <v>184</v>
      </c>
      <c r="J12" s="881">
        <v>49</v>
      </c>
      <c r="K12" s="881">
        <v>73</v>
      </c>
      <c r="L12" s="881">
        <v>62</v>
      </c>
      <c r="N12" s="619"/>
      <c r="O12" s="426"/>
      <c r="P12" s="426"/>
      <c r="Q12" s="426"/>
      <c r="R12" s="426"/>
      <c r="S12" s="426"/>
    </row>
    <row r="13" spans="1:19" s="1" customFormat="1" ht="15" customHeight="1">
      <c r="B13" s="292" t="s">
        <v>135</v>
      </c>
      <c r="C13" s="9"/>
      <c r="D13" s="9"/>
      <c r="E13" s="6"/>
      <c r="F13" s="881"/>
      <c r="G13" s="881"/>
      <c r="H13" s="907">
        <v>2019</v>
      </c>
      <c r="I13" s="881">
        <v>71</v>
      </c>
      <c r="J13" s="881">
        <v>14</v>
      </c>
      <c r="K13" s="881">
        <v>27</v>
      </c>
      <c r="L13" s="881">
        <v>30</v>
      </c>
      <c r="N13" s="120"/>
      <c r="O13" s="426"/>
      <c r="P13" s="426"/>
      <c r="Q13" s="426"/>
      <c r="R13" s="426"/>
      <c r="S13" s="426"/>
    </row>
    <row r="14" spans="1:19" s="1" customFormat="1" ht="15" customHeight="1">
      <c r="B14" s="7"/>
      <c r="C14" s="9"/>
      <c r="D14" s="9"/>
      <c r="E14" s="6"/>
      <c r="F14" s="881"/>
      <c r="G14" s="881"/>
      <c r="H14" s="907">
        <v>2020</v>
      </c>
      <c r="I14" s="881">
        <v>77</v>
      </c>
      <c r="J14" s="881">
        <v>23</v>
      </c>
      <c r="K14" s="881">
        <v>25</v>
      </c>
      <c r="L14" s="881">
        <v>29</v>
      </c>
      <c r="N14" s="619"/>
      <c r="O14" s="426"/>
      <c r="P14" s="426"/>
      <c r="Q14" s="426"/>
      <c r="R14" s="426"/>
      <c r="S14" s="426"/>
    </row>
    <row r="15" spans="1:19" s="1" customFormat="1" ht="8.1" customHeight="1">
      <c r="B15" s="7"/>
      <c r="C15" s="9"/>
      <c r="D15" s="9"/>
      <c r="E15" s="34"/>
      <c r="F15" s="881"/>
      <c r="G15" s="881"/>
      <c r="H15" s="907"/>
      <c r="I15" s="881"/>
      <c r="J15" s="881"/>
      <c r="K15" s="881"/>
      <c r="L15" s="881"/>
      <c r="N15" s="619"/>
      <c r="O15" s="426"/>
      <c r="P15" s="426"/>
      <c r="Q15" s="426"/>
      <c r="R15" s="426"/>
      <c r="S15" s="426"/>
    </row>
    <row r="16" spans="1:19" s="1" customFormat="1" ht="15" customHeight="1">
      <c r="B16" s="620" t="s">
        <v>460</v>
      </c>
      <c r="C16" s="9"/>
      <c r="D16" s="9"/>
      <c r="E16" s="6"/>
      <c r="F16" s="881"/>
      <c r="G16" s="881"/>
      <c r="H16" s="907">
        <v>2018</v>
      </c>
      <c r="I16" s="881">
        <v>1</v>
      </c>
      <c r="J16" s="881">
        <v>1</v>
      </c>
      <c r="K16" s="881" t="s">
        <v>519</v>
      </c>
      <c r="L16" s="881" t="s">
        <v>519</v>
      </c>
      <c r="N16" s="619"/>
      <c r="O16" s="621"/>
      <c r="P16" s="621"/>
      <c r="Q16" s="621"/>
      <c r="R16" s="426"/>
      <c r="S16" s="426"/>
    </row>
    <row r="17" spans="2:19" s="162" customFormat="1" ht="15" customHeight="1">
      <c r="B17" s="802" t="s">
        <v>461</v>
      </c>
      <c r="C17" s="9"/>
      <c r="D17" s="9"/>
      <c r="E17" s="6"/>
      <c r="F17" s="881"/>
      <c r="G17" s="881"/>
      <c r="H17" s="907">
        <v>2019</v>
      </c>
      <c r="I17" s="881" t="s">
        <v>519</v>
      </c>
      <c r="J17" s="881" t="s">
        <v>519</v>
      </c>
      <c r="K17" s="881" t="s">
        <v>519</v>
      </c>
      <c r="L17" s="881" t="s">
        <v>519</v>
      </c>
      <c r="N17" s="638"/>
      <c r="O17" s="639"/>
      <c r="P17" s="639"/>
      <c r="Q17" s="639"/>
      <c r="R17" s="437"/>
      <c r="S17" s="437"/>
    </row>
    <row r="18" spans="2:19" s="162" customFormat="1" ht="15" customHeight="1">
      <c r="B18" s="292"/>
      <c r="C18" s="9"/>
      <c r="D18" s="9"/>
      <c r="E18" s="6"/>
      <c r="F18" s="881"/>
      <c r="G18" s="881"/>
      <c r="H18" s="907">
        <v>2020</v>
      </c>
      <c r="I18" s="881" t="s">
        <v>519</v>
      </c>
      <c r="J18" s="881" t="s">
        <v>519</v>
      </c>
      <c r="K18" s="881" t="s">
        <v>519</v>
      </c>
      <c r="L18" s="881" t="s">
        <v>519</v>
      </c>
      <c r="N18" s="638"/>
      <c r="O18" s="639"/>
      <c r="P18" s="639"/>
      <c r="Q18" s="639"/>
      <c r="R18" s="437"/>
      <c r="S18" s="437"/>
    </row>
    <row r="19" spans="2:19" s="162" customFormat="1" ht="8.1" customHeight="1">
      <c r="B19" s="625"/>
      <c r="C19" s="9"/>
      <c r="D19" s="9"/>
      <c r="E19" s="9"/>
      <c r="F19" s="881"/>
      <c r="G19" s="881"/>
      <c r="H19" s="909"/>
      <c r="I19" s="881"/>
      <c r="J19" s="881"/>
      <c r="K19" s="881"/>
      <c r="L19" s="881"/>
      <c r="N19" s="638"/>
      <c r="O19" s="639"/>
      <c r="P19" s="639"/>
      <c r="Q19" s="639"/>
      <c r="R19" s="437"/>
      <c r="S19" s="437"/>
    </row>
    <row r="20" spans="2:19" s="162" customFormat="1" ht="15" customHeight="1">
      <c r="B20" s="620" t="s">
        <v>462</v>
      </c>
      <c r="C20" s="9"/>
      <c r="D20" s="9"/>
      <c r="E20" s="6"/>
      <c r="F20" s="881"/>
      <c r="G20" s="881"/>
      <c r="H20" s="907">
        <v>2018</v>
      </c>
      <c r="I20" s="881">
        <v>2</v>
      </c>
      <c r="J20" s="881" t="s">
        <v>519</v>
      </c>
      <c r="K20" s="881" t="s">
        <v>519</v>
      </c>
      <c r="L20" s="881">
        <v>2</v>
      </c>
      <c r="N20" s="640"/>
      <c r="O20" s="640"/>
      <c r="P20" s="640"/>
      <c r="Q20" s="640"/>
      <c r="R20" s="437"/>
      <c r="S20" s="437"/>
    </row>
    <row r="21" spans="2:19" s="162" customFormat="1" ht="15" customHeight="1">
      <c r="B21" s="802" t="s">
        <v>463</v>
      </c>
      <c r="C21" s="9"/>
      <c r="D21" s="9"/>
      <c r="E21" s="6"/>
      <c r="F21" s="881"/>
      <c r="G21" s="881"/>
      <c r="H21" s="907">
        <v>2019</v>
      </c>
      <c r="I21" s="881" t="s">
        <v>519</v>
      </c>
      <c r="J21" s="881" t="s">
        <v>519</v>
      </c>
      <c r="K21" s="881" t="s">
        <v>519</v>
      </c>
      <c r="L21" s="881" t="s">
        <v>519</v>
      </c>
      <c r="N21" s="639"/>
      <c r="O21" s="639"/>
      <c r="P21" s="639"/>
      <c r="Q21" s="639"/>
      <c r="R21" s="437"/>
      <c r="S21" s="437"/>
    </row>
    <row r="22" spans="2:19" s="162" customFormat="1" ht="15" customHeight="1">
      <c r="B22" s="292"/>
      <c r="C22" s="9"/>
      <c r="D22" s="9"/>
      <c r="E22" s="6"/>
      <c r="F22" s="881"/>
      <c r="G22" s="881"/>
      <c r="H22" s="907">
        <v>2020</v>
      </c>
      <c r="I22" s="881" t="s">
        <v>519</v>
      </c>
      <c r="J22" s="881" t="s">
        <v>519</v>
      </c>
      <c r="K22" s="881" t="s">
        <v>519</v>
      </c>
      <c r="L22" s="881" t="s">
        <v>519</v>
      </c>
      <c r="N22" s="639"/>
      <c r="O22" s="639"/>
      <c r="P22" s="639"/>
      <c r="Q22" s="639"/>
      <c r="R22" s="437"/>
      <c r="S22" s="437"/>
    </row>
    <row r="23" spans="2:19" s="162" customFormat="1" ht="8.1" customHeight="1">
      <c r="B23" s="292"/>
      <c r="C23" s="9"/>
      <c r="D23" s="9"/>
      <c r="E23" s="6"/>
      <c r="F23" s="881"/>
      <c r="G23" s="881"/>
      <c r="H23" s="907"/>
      <c r="I23" s="881"/>
      <c r="J23" s="881"/>
      <c r="K23" s="881"/>
      <c r="L23" s="881"/>
      <c r="N23" s="639"/>
      <c r="O23" s="639"/>
      <c r="P23" s="639"/>
      <c r="Q23" s="639"/>
      <c r="R23" s="437"/>
      <c r="S23" s="437"/>
    </row>
    <row r="24" spans="2:19" s="162" customFormat="1" ht="15" customHeight="1">
      <c r="B24" s="620" t="s">
        <v>464</v>
      </c>
      <c r="C24" s="9"/>
      <c r="D24" s="9"/>
      <c r="E24" s="6"/>
      <c r="F24" s="881"/>
      <c r="G24" s="881"/>
      <c r="H24" s="907">
        <v>2018</v>
      </c>
      <c r="I24" s="881">
        <v>125</v>
      </c>
      <c r="J24" s="881">
        <v>32</v>
      </c>
      <c r="K24" s="881">
        <v>56</v>
      </c>
      <c r="L24" s="881">
        <v>37</v>
      </c>
      <c r="N24" s="639"/>
      <c r="O24" s="639"/>
      <c r="P24" s="639"/>
      <c r="Q24" s="639"/>
      <c r="R24" s="437"/>
      <c r="S24" s="437"/>
    </row>
    <row r="25" spans="2:19" s="162" customFormat="1" ht="15" customHeight="1">
      <c r="B25" s="803" t="s">
        <v>465</v>
      </c>
      <c r="C25" s="9"/>
      <c r="D25" s="9"/>
      <c r="E25" s="6"/>
      <c r="F25" s="881"/>
      <c r="G25" s="881"/>
      <c r="H25" s="907">
        <v>2019</v>
      </c>
      <c r="I25" s="881">
        <v>50</v>
      </c>
      <c r="J25" s="881">
        <v>7</v>
      </c>
      <c r="K25" s="881">
        <v>20</v>
      </c>
      <c r="L25" s="881">
        <v>23</v>
      </c>
      <c r="N25" s="640"/>
      <c r="O25" s="640"/>
      <c r="P25" s="640"/>
      <c r="Q25" s="640"/>
      <c r="R25" s="437"/>
      <c r="S25" s="437"/>
    </row>
    <row r="26" spans="2:19" s="162" customFormat="1" ht="15" customHeight="1">
      <c r="B26" s="632"/>
      <c r="C26" s="9"/>
      <c r="D26" s="9"/>
      <c r="E26" s="6"/>
      <c r="F26" s="881"/>
      <c r="G26" s="881"/>
      <c r="H26" s="907">
        <v>2020</v>
      </c>
      <c r="I26" s="881">
        <v>59</v>
      </c>
      <c r="J26" s="881">
        <v>15</v>
      </c>
      <c r="K26" s="881">
        <v>23</v>
      </c>
      <c r="L26" s="881">
        <v>21</v>
      </c>
      <c r="N26" s="638"/>
      <c r="O26" s="640"/>
      <c r="P26" s="640"/>
      <c r="Q26" s="640"/>
      <c r="R26" s="638"/>
    </row>
    <row r="27" spans="2:19" s="162" customFormat="1" ht="8.1" customHeight="1">
      <c r="B27" s="632"/>
      <c r="C27" s="9"/>
      <c r="D27" s="9"/>
      <c r="E27" s="6"/>
      <c r="F27" s="881"/>
      <c r="G27" s="881"/>
      <c r="H27" s="907"/>
      <c r="I27" s="881"/>
      <c r="J27" s="881"/>
      <c r="K27" s="881"/>
      <c r="L27" s="881"/>
      <c r="N27" s="638"/>
      <c r="O27" s="638"/>
      <c r="P27" s="638"/>
      <c r="Q27" s="638"/>
      <c r="R27" s="638"/>
    </row>
    <row r="28" spans="2:19" s="162" customFormat="1" ht="15" customHeight="1">
      <c r="B28" s="620" t="s">
        <v>466</v>
      </c>
      <c r="C28" s="9"/>
      <c r="D28" s="9"/>
      <c r="E28" s="6"/>
      <c r="F28" s="881"/>
      <c r="G28" s="881"/>
      <c r="H28" s="907">
        <v>2018</v>
      </c>
      <c r="I28" s="881">
        <v>56</v>
      </c>
      <c r="J28" s="881">
        <v>16</v>
      </c>
      <c r="K28" s="881">
        <v>17</v>
      </c>
      <c r="L28" s="881">
        <v>23</v>
      </c>
      <c r="N28" s="638"/>
      <c r="O28" s="638"/>
      <c r="P28" s="638"/>
      <c r="Q28" s="638"/>
      <c r="R28" s="638"/>
    </row>
    <row r="29" spans="2:19" s="162" customFormat="1" ht="15" customHeight="1">
      <c r="B29" s="803" t="s">
        <v>467</v>
      </c>
      <c r="C29" s="9"/>
      <c r="D29" s="9"/>
      <c r="E29" s="6"/>
      <c r="F29" s="881"/>
      <c r="G29" s="881"/>
      <c r="H29" s="907">
        <v>2019</v>
      </c>
      <c r="I29" s="881">
        <v>21</v>
      </c>
      <c r="J29" s="881">
        <v>7</v>
      </c>
      <c r="K29" s="881">
        <v>7</v>
      </c>
      <c r="L29" s="881">
        <v>7</v>
      </c>
      <c r="N29" s="638"/>
      <c r="O29" s="638"/>
      <c r="P29" s="638"/>
      <c r="Q29" s="638"/>
      <c r="R29" s="638"/>
    </row>
    <row r="30" spans="2:19" s="162" customFormat="1" ht="15" customHeight="1">
      <c r="B30" s="4"/>
      <c r="C30" s="9"/>
      <c r="D30" s="9"/>
      <c r="E30" s="6"/>
      <c r="F30" s="881"/>
      <c r="G30" s="881"/>
      <c r="H30" s="907">
        <v>2020</v>
      </c>
      <c r="I30" s="881">
        <v>18</v>
      </c>
      <c r="J30" s="881">
        <v>8</v>
      </c>
      <c r="K30" s="881">
        <v>2</v>
      </c>
      <c r="L30" s="881">
        <v>8</v>
      </c>
      <c r="N30" s="638"/>
      <c r="O30" s="638"/>
      <c r="P30" s="638"/>
      <c r="Q30" s="638"/>
      <c r="R30" s="638"/>
    </row>
    <row r="31" spans="2:19" s="162" customFormat="1" ht="7.9" customHeight="1">
      <c r="B31" s="4"/>
      <c r="C31" s="9"/>
      <c r="D31" s="9"/>
      <c r="E31" s="9"/>
      <c r="F31" s="881"/>
      <c r="G31" s="881"/>
      <c r="H31" s="909"/>
      <c r="I31" s="881"/>
      <c r="J31" s="881"/>
      <c r="K31" s="881"/>
      <c r="L31" s="881"/>
    </row>
    <row r="32" spans="2:19" s="162" customFormat="1" ht="15" customHeight="1">
      <c r="B32" s="10" t="s">
        <v>33</v>
      </c>
      <c r="C32" s="11"/>
      <c r="D32" s="11"/>
      <c r="E32" s="6"/>
      <c r="F32" s="881"/>
      <c r="G32" s="881"/>
      <c r="H32" s="907">
        <v>2018</v>
      </c>
      <c r="I32" s="881">
        <v>2228</v>
      </c>
      <c r="J32" s="881">
        <v>677</v>
      </c>
      <c r="K32" s="881">
        <v>776</v>
      </c>
      <c r="L32" s="881">
        <v>775</v>
      </c>
    </row>
    <row r="33" spans="2:14" s="162" customFormat="1" ht="15" customHeight="1">
      <c r="B33" s="292" t="s">
        <v>93</v>
      </c>
      <c r="C33" s="9"/>
      <c r="D33" s="9"/>
      <c r="E33" s="6"/>
      <c r="F33" s="881"/>
      <c r="G33" s="881"/>
      <c r="H33" s="907">
        <v>2019</v>
      </c>
      <c r="I33" s="881">
        <v>1447</v>
      </c>
      <c r="J33" s="881">
        <v>440</v>
      </c>
      <c r="K33" s="881">
        <v>480</v>
      </c>
      <c r="L33" s="881">
        <v>527</v>
      </c>
    </row>
    <row r="34" spans="2:14" s="162" customFormat="1" ht="15" customHeight="1">
      <c r="B34" s="4"/>
      <c r="C34" s="9"/>
      <c r="D34" s="9"/>
      <c r="E34" s="6"/>
      <c r="F34" s="881"/>
      <c r="G34" s="881"/>
      <c r="H34" s="907">
        <v>2020</v>
      </c>
      <c r="I34" s="881">
        <v>1163</v>
      </c>
      <c r="J34" s="881">
        <v>334</v>
      </c>
      <c r="K34" s="881">
        <v>387</v>
      </c>
      <c r="L34" s="881">
        <v>442</v>
      </c>
    </row>
    <row r="35" spans="2:14" s="162" customFormat="1" ht="8.1" customHeight="1">
      <c r="B35" s="4"/>
      <c r="C35" s="9"/>
      <c r="D35" s="9"/>
      <c r="E35" s="9"/>
      <c r="F35" s="881"/>
      <c r="G35" s="881"/>
      <c r="H35" s="909"/>
      <c r="I35" s="881"/>
      <c r="J35" s="881"/>
      <c r="K35" s="881"/>
      <c r="L35" s="881"/>
    </row>
    <row r="36" spans="2:14" s="162" customFormat="1" ht="15" customHeight="1">
      <c r="B36" s="620" t="s">
        <v>460</v>
      </c>
      <c r="C36" s="9"/>
      <c r="D36" s="9"/>
      <c r="E36" s="6"/>
      <c r="F36" s="881"/>
      <c r="G36" s="881"/>
      <c r="H36" s="907">
        <v>2018</v>
      </c>
      <c r="I36" s="881">
        <v>1</v>
      </c>
      <c r="J36" s="881" t="s">
        <v>519</v>
      </c>
      <c r="K36" s="881" t="s">
        <v>519</v>
      </c>
      <c r="L36" s="881">
        <v>1</v>
      </c>
    </row>
    <row r="37" spans="2:14" s="162" customFormat="1" ht="15" customHeight="1">
      <c r="B37" s="802" t="s">
        <v>461</v>
      </c>
      <c r="C37" s="9"/>
      <c r="D37" s="9"/>
      <c r="E37" s="6"/>
      <c r="F37" s="881"/>
      <c r="G37" s="881"/>
      <c r="H37" s="907">
        <v>2019</v>
      </c>
      <c r="I37" s="881">
        <v>1</v>
      </c>
      <c r="J37" s="881" t="s">
        <v>519</v>
      </c>
      <c r="K37" s="881" t="s">
        <v>519</v>
      </c>
      <c r="L37" s="881">
        <v>1</v>
      </c>
      <c r="N37" s="639"/>
    </row>
    <row r="38" spans="2:14" s="162" customFormat="1" ht="15" customHeight="1">
      <c r="B38" s="292"/>
      <c r="C38" s="9"/>
      <c r="D38" s="9"/>
      <c r="E38" s="6"/>
      <c r="F38" s="881"/>
      <c r="G38" s="881"/>
      <c r="H38" s="907">
        <v>2020</v>
      </c>
      <c r="I38" s="881">
        <v>2</v>
      </c>
      <c r="J38" s="881" t="s">
        <v>519</v>
      </c>
      <c r="K38" s="881">
        <v>1</v>
      </c>
      <c r="L38" s="881">
        <v>1</v>
      </c>
      <c r="N38" s="639"/>
    </row>
    <row r="39" spans="2:14" s="162" customFormat="1" ht="8.1" customHeight="1">
      <c r="B39" s="625"/>
      <c r="C39" s="9"/>
      <c r="D39" s="9"/>
      <c r="E39" s="9"/>
      <c r="F39" s="881"/>
      <c r="G39" s="881"/>
      <c r="H39" s="909"/>
      <c r="I39" s="881"/>
      <c r="J39" s="881"/>
      <c r="K39" s="881"/>
      <c r="L39" s="881"/>
      <c r="N39" s="639"/>
    </row>
    <row r="40" spans="2:14" s="162" customFormat="1" ht="15" customHeight="1">
      <c r="B40" s="620" t="s">
        <v>462</v>
      </c>
      <c r="C40" s="9"/>
      <c r="D40" s="9"/>
      <c r="E40" s="6"/>
      <c r="F40" s="881"/>
      <c r="G40" s="881"/>
      <c r="H40" s="907">
        <v>2018</v>
      </c>
      <c r="I40" s="881">
        <v>56</v>
      </c>
      <c r="J40" s="881">
        <v>16</v>
      </c>
      <c r="K40" s="881">
        <v>23</v>
      </c>
      <c r="L40" s="881">
        <v>17</v>
      </c>
      <c r="N40" s="639"/>
    </row>
    <row r="41" spans="2:14" s="162" customFormat="1" ht="15" customHeight="1">
      <c r="B41" s="802" t="s">
        <v>463</v>
      </c>
      <c r="C41" s="9"/>
      <c r="D41" s="9"/>
      <c r="E41" s="6"/>
      <c r="F41" s="881"/>
      <c r="G41" s="881"/>
      <c r="H41" s="907">
        <v>2019</v>
      </c>
      <c r="I41" s="881">
        <v>29</v>
      </c>
      <c r="J41" s="881">
        <v>6</v>
      </c>
      <c r="K41" s="881">
        <v>11</v>
      </c>
      <c r="L41" s="881">
        <v>12</v>
      </c>
    </row>
    <row r="42" spans="2:14" s="162" customFormat="1" ht="15" customHeight="1">
      <c r="B42" s="292"/>
      <c r="C42" s="9"/>
      <c r="D42" s="9"/>
      <c r="E42" s="6"/>
      <c r="F42" s="881"/>
      <c r="G42" s="881"/>
      <c r="H42" s="907">
        <v>2020</v>
      </c>
      <c r="I42" s="881">
        <v>27</v>
      </c>
      <c r="J42" s="881">
        <v>6</v>
      </c>
      <c r="K42" s="881">
        <v>12</v>
      </c>
      <c r="L42" s="881">
        <v>9</v>
      </c>
    </row>
    <row r="43" spans="2:14" s="162" customFormat="1" ht="8.1" customHeight="1">
      <c r="B43" s="292"/>
      <c r="C43" s="9"/>
      <c r="D43" s="9"/>
      <c r="E43" s="1"/>
      <c r="F43" s="881"/>
      <c r="G43" s="881"/>
      <c r="H43" s="910"/>
      <c r="I43" s="881"/>
      <c r="J43" s="881"/>
      <c r="K43" s="881"/>
      <c r="L43" s="881"/>
    </row>
    <row r="44" spans="2:14" s="162" customFormat="1" ht="15" customHeight="1">
      <c r="B44" s="620" t="s">
        <v>464</v>
      </c>
      <c r="C44" s="9"/>
      <c r="D44" s="9"/>
      <c r="E44" s="6"/>
      <c r="F44" s="881"/>
      <c r="G44" s="881"/>
      <c r="H44" s="907">
        <v>2018</v>
      </c>
      <c r="I44" s="881">
        <v>1572</v>
      </c>
      <c r="J44" s="881">
        <v>452</v>
      </c>
      <c r="K44" s="881">
        <v>541</v>
      </c>
      <c r="L44" s="881">
        <v>579</v>
      </c>
    </row>
    <row r="45" spans="2:14" s="162" customFormat="1" ht="15" customHeight="1">
      <c r="B45" s="803" t="s">
        <v>465</v>
      </c>
      <c r="C45" s="9"/>
      <c r="D45" s="9"/>
      <c r="E45" s="6"/>
      <c r="F45" s="881"/>
      <c r="G45" s="881"/>
      <c r="H45" s="907">
        <v>2019</v>
      </c>
      <c r="I45" s="881">
        <v>1064</v>
      </c>
      <c r="J45" s="881">
        <v>314</v>
      </c>
      <c r="K45" s="881">
        <v>354</v>
      </c>
      <c r="L45" s="881">
        <v>396</v>
      </c>
    </row>
    <row r="46" spans="2:14" s="162" customFormat="1" ht="15" customHeight="1">
      <c r="B46" s="632"/>
      <c r="C46" s="9"/>
      <c r="D46" s="9"/>
      <c r="E46" s="6"/>
      <c r="F46" s="881"/>
      <c r="G46" s="881"/>
      <c r="H46" s="907">
        <v>2020</v>
      </c>
      <c r="I46" s="881">
        <v>855</v>
      </c>
      <c r="J46" s="881">
        <v>234</v>
      </c>
      <c r="K46" s="881">
        <v>284</v>
      </c>
      <c r="L46" s="881">
        <v>337</v>
      </c>
    </row>
    <row r="47" spans="2:14" s="162" customFormat="1" ht="8.1" customHeight="1">
      <c r="B47" s="632"/>
      <c r="C47" s="9"/>
      <c r="D47" s="9"/>
      <c r="E47" s="1"/>
      <c r="F47" s="881"/>
      <c r="G47" s="881"/>
      <c r="H47" s="910"/>
      <c r="I47" s="881"/>
      <c r="J47" s="881"/>
      <c r="K47" s="881"/>
      <c r="L47" s="881"/>
    </row>
    <row r="48" spans="2:14" s="162" customFormat="1" ht="15" customHeight="1">
      <c r="B48" s="620" t="s">
        <v>466</v>
      </c>
      <c r="C48" s="9"/>
      <c r="D48" s="9"/>
      <c r="E48" s="6"/>
      <c r="F48" s="881"/>
      <c r="G48" s="881"/>
      <c r="H48" s="907">
        <v>2018</v>
      </c>
      <c r="I48" s="881">
        <v>599</v>
      </c>
      <c r="J48" s="881">
        <v>209</v>
      </c>
      <c r="K48" s="881">
        <v>212</v>
      </c>
      <c r="L48" s="881">
        <v>178</v>
      </c>
    </row>
    <row r="49" spans="1:14" s="162" customFormat="1" ht="15" customHeight="1">
      <c r="B49" s="803" t="s">
        <v>467</v>
      </c>
      <c r="C49" s="9"/>
      <c r="D49" s="9"/>
      <c r="E49" s="6"/>
      <c r="F49" s="881"/>
      <c r="G49" s="881"/>
      <c r="H49" s="907">
        <v>2019</v>
      </c>
      <c r="I49" s="881">
        <v>353</v>
      </c>
      <c r="J49" s="881">
        <v>120</v>
      </c>
      <c r="K49" s="881">
        <v>115</v>
      </c>
      <c r="L49" s="881">
        <v>118</v>
      </c>
    </row>
    <row r="50" spans="1:14" s="162" customFormat="1" ht="15" customHeight="1">
      <c r="B50" s="10"/>
      <c r="C50" s="9"/>
      <c r="D50" s="9"/>
      <c r="E50" s="6"/>
      <c r="F50" s="881"/>
      <c r="G50" s="881"/>
      <c r="H50" s="907">
        <v>2020</v>
      </c>
      <c r="I50" s="881">
        <v>279</v>
      </c>
      <c r="J50" s="881">
        <v>94</v>
      </c>
      <c r="K50" s="881">
        <v>90</v>
      </c>
      <c r="L50" s="881">
        <v>95</v>
      </c>
    </row>
    <row r="51" spans="1:14" s="162" customFormat="1" ht="8.1" customHeight="1" thickBot="1">
      <c r="A51" s="13"/>
      <c r="B51" s="13"/>
      <c r="C51" s="13"/>
      <c r="D51" s="13"/>
      <c r="E51" s="13"/>
      <c r="F51" s="14"/>
      <c r="G51" s="14"/>
      <c r="H51" s="898"/>
      <c r="I51" s="14"/>
      <c r="J51" s="14"/>
      <c r="K51" s="14"/>
      <c r="L51" s="14"/>
      <c r="M51" s="14"/>
    </row>
    <row r="52" spans="1:14" s="162" customFormat="1" ht="15" customHeight="1" thickTop="1">
      <c r="A52" s="37"/>
      <c r="B52" s="248"/>
      <c r="C52" s="248"/>
      <c r="D52" s="248"/>
      <c r="E52" s="37"/>
      <c r="F52" s="122"/>
      <c r="G52" s="122"/>
      <c r="H52" s="900"/>
      <c r="I52" s="122"/>
      <c r="J52" s="122"/>
      <c r="K52" s="122"/>
      <c r="L52" s="122"/>
      <c r="M52" s="128" t="s">
        <v>34</v>
      </c>
    </row>
    <row r="53" spans="1:14" s="162" customFormat="1" ht="15" customHeight="1">
      <c r="A53" s="37"/>
      <c r="B53" s="248"/>
      <c r="C53" s="248"/>
      <c r="D53" s="248"/>
      <c r="E53" s="248"/>
      <c r="F53" s="122"/>
      <c r="G53" s="122"/>
      <c r="H53" s="904"/>
      <c r="I53" s="122"/>
      <c r="J53" s="122"/>
      <c r="K53" s="122"/>
      <c r="L53" s="122"/>
      <c r="M53" s="20" t="s">
        <v>35</v>
      </c>
    </row>
    <row r="54" spans="1:14" s="162" customFormat="1" ht="8.1" customHeight="1">
      <c r="A54" s="37"/>
      <c r="B54" s="37"/>
      <c r="C54" s="37"/>
      <c r="D54" s="37"/>
      <c r="E54" s="37"/>
      <c r="F54" s="20"/>
      <c r="G54" s="20"/>
      <c r="H54" s="900"/>
      <c r="I54" s="20"/>
      <c r="J54" s="20"/>
      <c r="K54" s="20"/>
      <c r="L54" s="20"/>
      <c r="M54" s="37"/>
    </row>
    <row r="55" spans="1:14" s="162" customFormat="1" ht="15" customHeight="1">
      <c r="A55" s="634" t="s">
        <v>387</v>
      </c>
      <c r="B55" s="37"/>
      <c r="C55" s="37"/>
      <c r="D55" s="37"/>
      <c r="E55" s="37"/>
      <c r="F55" s="122"/>
      <c r="G55" s="122"/>
      <c r="H55" s="900"/>
      <c r="I55" s="122"/>
      <c r="J55" s="122"/>
      <c r="K55" s="122"/>
      <c r="L55" s="122"/>
      <c r="M55" s="37"/>
    </row>
    <row r="56" spans="1:14" s="162" customFormat="1" ht="15" customHeight="1">
      <c r="A56" s="627" t="s">
        <v>180</v>
      </c>
      <c r="B56" s="626" t="s">
        <v>87</v>
      </c>
      <c r="C56" s="40"/>
      <c r="D56" s="40"/>
      <c r="E56" s="37"/>
      <c r="F56" s="122"/>
      <c r="G56" s="122"/>
      <c r="H56" s="900"/>
      <c r="I56" s="122"/>
      <c r="J56" s="122"/>
      <c r="K56" s="122"/>
      <c r="L56" s="122"/>
      <c r="M56" s="37"/>
    </row>
    <row r="57" spans="1:14" s="162" customFormat="1" ht="15" customHeight="1">
      <c r="A57" s="37"/>
      <c r="B57" s="628" t="s">
        <v>126</v>
      </c>
      <c r="C57" s="40"/>
      <c r="D57" s="40"/>
      <c r="E57" s="37"/>
      <c r="F57" s="122"/>
      <c r="G57" s="122"/>
      <c r="H57" s="900"/>
      <c r="I57" s="122"/>
      <c r="J57" s="122"/>
      <c r="K57" s="122"/>
      <c r="L57" s="122"/>
      <c r="M57" s="37"/>
    </row>
    <row r="58" spans="1:14" s="162" customFormat="1" ht="15" customHeight="1">
      <c r="A58" s="37"/>
      <c r="B58" s="626" t="s">
        <v>88</v>
      </c>
      <c r="C58" s="40"/>
      <c r="D58" s="40"/>
      <c r="E58" s="37"/>
      <c r="F58" s="122"/>
      <c r="G58" s="122"/>
      <c r="H58" s="900"/>
      <c r="I58" s="122"/>
      <c r="J58" s="122"/>
      <c r="K58" s="122"/>
      <c r="L58" s="122"/>
      <c r="M58" s="37"/>
    </row>
    <row r="59" spans="1:14" s="162" customFormat="1" ht="15" customHeight="1">
      <c r="A59" s="37"/>
      <c r="B59" s="628" t="s">
        <v>127</v>
      </c>
      <c r="C59" s="40"/>
      <c r="D59" s="40"/>
      <c r="E59" s="37"/>
      <c r="F59" s="122"/>
      <c r="G59" s="122"/>
      <c r="H59" s="900"/>
      <c r="I59" s="122"/>
      <c r="J59" s="122"/>
      <c r="K59" s="122"/>
      <c r="L59" s="122"/>
      <c r="M59" s="37"/>
    </row>
    <row r="60" spans="1:14" s="162" customFormat="1" ht="9.75" customHeight="1">
      <c r="A60" s="37"/>
      <c r="B60" s="628"/>
      <c r="C60" s="40"/>
      <c r="D60" s="40"/>
      <c r="E60" s="37"/>
      <c r="F60" s="122"/>
      <c r="G60" s="122"/>
      <c r="H60" s="900"/>
      <c r="I60" s="122"/>
      <c r="J60" s="122"/>
      <c r="K60" s="122"/>
      <c r="L60" s="122"/>
      <c r="M60" s="37"/>
    </row>
    <row r="61" spans="1:14" ht="15" customHeight="1">
      <c r="A61" s="627" t="s">
        <v>181</v>
      </c>
      <c r="B61" s="967" t="s">
        <v>330</v>
      </c>
      <c r="C61" s="967"/>
      <c r="D61" s="967"/>
      <c r="E61" s="967"/>
      <c r="F61" s="967"/>
      <c r="G61" s="967"/>
      <c r="H61" s="967"/>
      <c r="I61" s="967"/>
      <c r="J61" s="967"/>
      <c r="K61" s="967"/>
      <c r="L61" s="967"/>
      <c r="M61" s="967"/>
      <c r="N61" s="641"/>
    </row>
    <row r="62" spans="1:14" ht="17.25" customHeight="1">
      <c r="A62" s="463"/>
      <c r="B62" s="967"/>
      <c r="C62" s="967"/>
      <c r="D62" s="967"/>
      <c r="E62" s="967"/>
      <c r="F62" s="967"/>
      <c r="G62" s="967"/>
      <c r="H62" s="967"/>
      <c r="I62" s="967"/>
      <c r="J62" s="967"/>
      <c r="K62" s="967"/>
      <c r="L62" s="967"/>
      <c r="M62" s="967"/>
      <c r="N62" s="641"/>
    </row>
    <row r="63" spans="1:14" ht="20.25" customHeight="1">
      <c r="A63" s="463"/>
      <c r="B63" s="967"/>
      <c r="C63" s="967"/>
      <c r="D63" s="967"/>
      <c r="E63" s="967"/>
      <c r="F63" s="967"/>
      <c r="G63" s="967"/>
      <c r="H63" s="967"/>
      <c r="I63" s="967"/>
      <c r="J63" s="967"/>
      <c r="K63" s="967"/>
      <c r="L63" s="967"/>
      <c r="M63" s="967"/>
      <c r="N63" s="641"/>
    </row>
    <row r="64" spans="1:14" ht="15" customHeight="1">
      <c r="A64" s="463"/>
      <c r="B64" s="968" t="s">
        <v>332</v>
      </c>
      <c r="C64" s="968"/>
      <c r="D64" s="968"/>
      <c r="E64" s="968"/>
      <c r="F64" s="968"/>
      <c r="G64" s="968"/>
      <c r="H64" s="968"/>
      <c r="I64" s="968"/>
      <c r="J64" s="968"/>
      <c r="K64" s="968"/>
      <c r="L64" s="968"/>
      <c r="M64" s="968"/>
      <c r="N64" s="151"/>
    </row>
    <row r="65" spans="1:14 16381:16382" ht="15" customHeight="1">
      <c r="A65" s="463"/>
      <c r="B65" s="968"/>
      <c r="C65" s="968"/>
      <c r="D65" s="968"/>
      <c r="E65" s="968"/>
      <c r="F65" s="968"/>
      <c r="G65" s="968"/>
      <c r="H65" s="968"/>
      <c r="I65" s="968"/>
      <c r="J65" s="968"/>
      <c r="K65" s="968"/>
      <c r="L65" s="968"/>
      <c r="M65" s="968"/>
      <c r="N65" s="151"/>
    </row>
    <row r="66" spans="1:14 16381:16382" ht="15" customHeight="1">
      <c r="A66" s="463"/>
      <c r="B66" s="968"/>
      <c r="C66" s="968"/>
      <c r="D66" s="968"/>
      <c r="E66" s="968"/>
      <c r="F66" s="968"/>
      <c r="G66" s="968"/>
      <c r="H66" s="968"/>
      <c r="I66" s="968"/>
      <c r="J66" s="968"/>
      <c r="K66" s="968"/>
      <c r="L66" s="968"/>
      <c r="M66" s="968"/>
      <c r="N66" s="151"/>
    </row>
    <row r="67" spans="1:14 16381:16382" ht="15" customHeight="1">
      <c r="A67" s="627" t="s">
        <v>182</v>
      </c>
      <c r="B67" s="626" t="s">
        <v>388</v>
      </c>
      <c r="C67" s="37"/>
      <c r="D67" s="37"/>
      <c r="E67" s="37"/>
      <c r="F67" s="887"/>
      <c r="G67" s="887"/>
      <c r="H67" s="900"/>
      <c r="I67" s="887"/>
      <c r="J67" s="887"/>
      <c r="K67" s="887"/>
      <c r="L67" s="887"/>
      <c r="M67" s="37"/>
      <c r="XFA67" s="437"/>
      <c r="XFB67" s="437"/>
    </row>
    <row r="68" spans="1:14 16381:16382" s="162" customFormat="1" ht="15" customHeight="1">
      <c r="A68" s="463"/>
      <c r="B68" s="628" t="s">
        <v>389</v>
      </c>
      <c r="C68" s="37"/>
      <c r="D68" s="37"/>
      <c r="E68" s="37"/>
      <c r="F68" s="122"/>
      <c r="G68" s="122"/>
      <c r="H68" s="900"/>
      <c r="I68" s="122"/>
      <c r="J68" s="122"/>
      <c r="K68" s="122"/>
      <c r="L68" s="122"/>
      <c r="M68" s="37"/>
    </row>
    <row r="69" spans="1:14 16381:16382" s="162" customFormat="1" ht="7.9" customHeight="1">
      <c r="A69" s="463"/>
      <c r="B69" s="629"/>
      <c r="C69" s="37"/>
      <c r="D69" s="37"/>
      <c r="E69" s="37"/>
      <c r="F69" s="122"/>
      <c r="G69" s="122"/>
      <c r="H69" s="900"/>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528</v>
      </c>
    </row>
    <row r="4" spans="1:9" ht="16.350000000000001" customHeight="1">
      <c r="B4" s="643" t="s">
        <v>277</v>
      </c>
      <c r="C4" s="541" t="s">
        <v>529</v>
      </c>
    </row>
    <row r="5" spans="1:9" ht="13.15" customHeight="1" thickBot="1">
      <c r="A5" s="644"/>
      <c r="B5" s="644"/>
      <c r="C5" s="644"/>
      <c r="D5" s="644"/>
      <c r="E5" s="644"/>
      <c r="F5" s="913"/>
      <c r="G5" s="644"/>
    </row>
    <row r="6" spans="1:9" s="426" customFormat="1" ht="42.95" customHeight="1" thickBot="1">
      <c r="A6" s="325"/>
      <c r="B6" s="951" t="s">
        <v>394</v>
      </c>
      <c r="C6" s="952"/>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t="s">
        <v>519</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2</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1</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2</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4"/>
      <c r="G26" s="21" t="s">
        <v>183</v>
      </c>
      <c r="H26" s="552"/>
    </row>
    <row r="27" spans="1:8" ht="15" customHeight="1">
      <c r="A27" s="463"/>
      <c r="B27" s="463"/>
      <c r="C27" s="463"/>
      <c r="D27" s="463"/>
      <c r="E27" s="652"/>
      <c r="F27" s="915"/>
      <c r="G27" s="21" t="s">
        <v>37</v>
      </c>
      <c r="H27" s="572"/>
    </row>
    <row r="28" spans="1:8" ht="15" customHeight="1">
      <c r="A28" s="463"/>
      <c r="B28" s="463"/>
      <c r="C28" s="463"/>
      <c r="D28" s="463"/>
      <c r="E28" s="652"/>
      <c r="F28" s="915"/>
      <c r="G28" s="22" t="s">
        <v>395</v>
      </c>
      <c r="H28" s="572"/>
    </row>
    <row r="29" spans="1:8" ht="15" customHeight="1">
      <c r="A29" s="463"/>
      <c r="B29" s="463"/>
      <c r="C29" s="463"/>
      <c r="D29" s="463"/>
      <c r="E29" s="652"/>
      <c r="F29" s="915"/>
      <c r="G29" s="22" t="s">
        <v>38</v>
      </c>
      <c r="H29" s="572"/>
    </row>
    <row r="30" spans="1:8" ht="7.9" customHeight="1">
      <c r="A30" s="463"/>
      <c r="B30" s="463"/>
      <c r="C30" s="463"/>
      <c r="D30" s="463"/>
      <c r="E30" s="652"/>
      <c r="F30" s="915"/>
      <c r="G30" s="22"/>
      <c r="H30" s="572"/>
    </row>
    <row r="31" spans="1:8" ht="15" customHeight="1">
      <c r="A31" s="463"/>
      <c r="B31" s="653" t="s">
        <v>339</v>
      </c>
      <c r="C31" s="463"/>
      <c r="D31" s="463"/>
      <c r="E31" s="652"/>
      <c r="F31" s="915"/>
      <c r="G31" s="22"/>
      <c r="H31" s="572"/>
    </row>
    <row r="32" spans="1:8" s="610" customFormat="1" ht="15" customHeight="1">
      <c r="A32" s="656"/>
      <c r="B32" s="969" t="s">
        <v>392</v>
      </c>
      <c r="C32" s="969"/>
      <c r="D32" s="969"/>
      <c r="E32" s="969"/>
      <c r="F32" s="969"/>
      <c r="G32" s="654"/>
      <c r="H32" s="655"/>
    </row>
    <row r="33" spans="1:7" s="610" customFormat="1">
      <c r="A33" s="656"/>
      <c r="B33" s="969"/>
      <c r="C33" s="969"/>
      <c r="D33" s="969"/>
      <c r="E33" s="969"/>
      <c r="F33" s="969"/>
      <c r="G33" s="656"/>
    </row>
    <row r="34" spans="1:7" s="610" customFormat="1">
      <c r="A34" s="656"/>
      <c r="B34" s="970" t="s">
        <v>393</v>
      </c>
      <c r="C34" s="970"/>
      <c r="D34" s="970"/>
      <c r="E34" s="970"/>
      <c r="F34" s="970"/>
      <c r="G34" s="656"/>
    </row>
    <row r="35" spans="1:7" s="610" customFormat="1">
      <c r="A35" s="656"/>
      <c r="B35" s="970"/>
      <c r="C35" s="970"/>
      <c r="D35" s="970"/>
      <c r="E35" s="970"/>
      <c r="F35" s="970"/>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530</v>
      </c>
    </row>
    <row r="4" spans="1:10" ht="16.149999999999999" customHeight="1">
      <c r="B4" s="643" t="s">
        <v>114</v>
      </c>
      <c r="C4" s="541" t="s">
        <v>531</v>
      </c>
    </row>
    <row r="5" spans="1:10" ht="13.15" customHeight="1" thickBot="1">
      <c r="A5" s="644"/>
      <c r="B5" s="644"/>
      <c r="C5" s="644"/>
      <c r="D5" s="644"/>
      <c r="E5" s="644"/>
      <c r="F5" s="913"/>
      <c r="G5" s="644"/>
    </row>
    <row r="6" spans="1:10" s="426" customFormat="1" ht="42.95" customHeight="1" thickBot="1">
      <c r="A6" s="505"/>
      <c r="B6" s="951" t="s">
        <v>396</v>
      </c>
      <c r="C6" s="951"/>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494</v>
      </c>
    </row>
    <row r="9" spans="1:10" s="426" customFormat="1" ht="15" customHeight="1">
      <c r="B9" s="24" t="s">
        <v>42</v>
      </c>
      <c r="C9" s="646"/>
      <c r="D9" s="30"/>
      <c r="E9" s="659"/>
      <c r="F9" s="916"/>
    </row>
    <row r="10" spans="1:10" s="426" customFormat="1" ht="15" customHeight="1">
      <c r="B10" s="24"/>
      <c r="C10" s="646"/>
      <c r="D10" s="30"/>
      <c r="E10" s="659"/>
      <c r="F10" s="916"/>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5"/>
      <c r="G12" s="128" t="s">
        <v>43</v>
      </c>
    </row>
    <row r="13" spans="1:10" s="426" customFormat="1" ht="15" customHeight="1">
      <c r="A13" s="652"/>
      <c r="B13" s="652"/>
      <c r="C13" s="652"/>
      <c r="D13" s="652"/>
      <c r="E13" s="652"/>
      <c r="F13" s="915"/>
      <c r="G13" s="20" t="s">
        <v>44</v>
      </c>
    </row>
    <row r="14" spans="1:10" s="426" customFormat="1" ht="15" customHeight="1">
      <c r="A14" s="652"/>
      <c r="B14" s="652"/>
      <c r="C14" s="652"/>
      <c r="D14" s="652"/>
      <c r="E14" s="652"/>
      <c r="F14" s="915"/>
      <c r="G14" s="20"/>
    </row>
    <row r="15" spans="1:10" ht="15" customHeight="1">
      <c r="A15" s="463"/>
      <c r="B15" s="125"/>
      <c r="C15" s="660"/>
      <c r="D15" s="661"/>
      <c r="E15" s="656"/>
      <c r="F15" s="917"/>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532</v>
      </c>
      <c r="D3" s="679"/>
      <c r="E3" s="680"/>
      <c r="F3" s="680"/>
      <c r="G3" s="918"/>
      <c r="H3" s="680"/>
    </row>
    <row r="4" spans="1:11" ht="16.350000000000001" customHeight="1">
      <c r="B4" s="389" t="s">
        <v>143</v>
      </c>
      <c r="C4" s="681" t="s">
        <v>533</v>
      </c>
      <c r="D4" s="681"/>
    </row>
    <row r="5" spans="1:11" ht="13.15" customHeight="1" thickBot="1">
      <c r="A5" s="682"/>
      <c r="B5" s="682"/>
      <c r="C5" s="682"/>
      <c r="D5" s="682"/>
      <c r="E5" s="682"/>
      <c r="F5" s="682"/>
      <c r="G5" s="919"/>
      <c r="H5" s="682"/>
    </row>
    <row r="6" spans="1:11" s="686" customFormat="1" ht="42.95" customHeight="1" thickBot="1">
      <c r="A6" s="472"/>
      <c r="B6" s="959" t="s">
        <v>397</v>
      </c>
      <c r="C6" s="972"/>
      <c r="D6" s="683"/>
      <c r="E6" s="472"/>
      <c r="F6" s="472"/>
      <c r="G6" s="920">
        <v>2019</v>
      </c>
      <c r="H6" s="684"/>
      <c r="I6" s="685"/>
    </row>
    <row r="7" spans="1:11" s="686" customFormat="1" ht="16.350000000000001" customHeight="1">
      <c r="B7" s="687"/>
      <c r="C7" s="687"/>
      <c r="D7" s="687"/>
      <c r="E7" s="688"/>
      <c r="F7" s="688"/>
      <c r="G7" s="921"/>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2"/>
      <c r="H9" s="674"/>
      <c r="I9" s="674"/>
    </row>
    <row r="10" spans="1:11" s="686" customFormat="1" ht="15" customHeight="1">
      <c r="B10" s="695" t="s">
        <v>46</v>
      </c>
      <c r="C10" s="696"/>
      <c r="D10" s="696"/>
      <c r="F10" s="697"/>
      <c r="G10" s="670">
        <v>56</v>
      </c>
    </row>
    <row r="11" spans="1:11" s="686" customFormat="1" ht="15" customHeight="1">
      <c r="B11" s="698" t="s">
        <v>47</v>
      </c>
      <c r="C11" s="699"/>
      <c r="D11" s="699"/>
      <c r="G11" s="923"/>
      <c r="H11" s="700"/>
      <c r="J11" s="78"/>
    </row>
    <row r="12" spans="1:11" s="686" customFormat="1" ht="15" customHeight="1">
      <c r="B12" s="695" t="s">
        <v>48</v>
      </c>
      <c r="C12" s="699"/>
      <c r="D12" s="699"/>
      <c r="E12" s="671"/>
      <c r="F12" s="701"/>
      <c r="G12" s="161">
        <v>0</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44</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4"/>
      <c r="H17" s="710"/>
    </row>
    <row r="18" spans="1:9" s="686" customFormat="1" ht="15" customHeight="1">
      <c r="B18" s="705" t="s">
        <v>486</v>
      </c>
      <c r="C18" s="705"/>
      <c r="D18" s="705"/>
      <c r="F18" s="711"/>
      <c r="G18" s="925"/>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4"/>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10.9</v>
      </c>
      <c r="H26" s="716"/>
    </row>
    <row r="27" spans="1:9" s="686" customFormat="1" ht="15" customHeight="1">
      <c r="B27" s="698" t="s">
        <v>5</v>
      </c>
      <c r="C27" s="717"/>
      <c r="D27" s="717"/>
      <c r="G27" s="307"/>
      <c r="H27" s="700"/>
    </row>
    <row r="28" spans="1:9" s="686" customFormat="1" ht="15" customHeight="1">
      <c r="B28" s="718" t="s">
        <v>400</v>
      </c>
      <c r="C28" s="719"/>
      <c r="D28" s="719"/>
      <c r="E28" s="713"/>
      <c r="G28" s="670">
        <v>82.6</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6.6</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1"/>
      <c r="F32" s="971"/>
      <c r="G32" s="971"/>
      <c r="H32" s="673"/>
      <c r="I32" s="674"/>
    </row>
    <row r="33" spans="1:9" s="686" customFormat="1" ht="15" customHeight="1" thickBot="1">
      <c r="A33" s="721"/>
      <c r="B33" s="721"/>
      <c r="C33" s="721"/>
      <c r="D33" s="721"/>
      <c r="E33" s="721"/>
      <c r="F33" s="721"/>
      <c r="G33" s="926"/>
      <c r="H33" s="721"/>
      <c r="I33" s="674"/>
    </row>
    <row r="34" spans="1:9" ht="15" customHeight="1" thickTop="1">
      <c r="A34" s="672"/>
      <c r="B34" s="673"/>
      <c r="C34" s="673"/>
      <c r="D34" s="673"/>
      <c r="E34" s="673"/>
      <c r="F34" s="673"/>
      <c r="G34" s="927"/>
      <c r="H34" s="128" t="s">
        <v>3</v>
      </c>
      <c r="I34" s="674"/>
    </row>
    <row r="35" spans="1:9" ht="15" customHeight="1">
      <c r="A35" s="675"/>
      <c r="B35" s="676"/>
      <c r="C35" s="676"/>
      <c r="D35" s="676"/>
      <c r="E35" s="673"/>
      <c r="F35" s="673"/>
      <c r="G35" s="927"/>
      <c r="H35" s="20" t="s">
        <v>4</v>
      </c>
      <c r="I35" s="674"/>
    </row>
    <row r="36" spans="1:9" ht="8.1" customHeight="1">
      <c r="A36" s="656"/>
      <c r="B36" s="656"/>
      <c r="C36" s="656"/>
      <c r="D36" s="656"/>
      <c r="E36" s="971"/>
      <c r="F36" s="971"/>
      <c r="G36" s="971"/>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29" customWidth="1"/>
    <col min="8" max="9" width="12.7109375" style="929" customWidth="1"/>
    <col min="10" max="10" width="14.85546875" style="929" customWidth="1"/>
    <col min="11" max="13" width="12.7109375" style="929"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534</v>
      </c>
      <c r="D3" s="150"/>
      <c r="E3" s="150"/>
      <c r="F3" s="150"/>
      <c r="G3" s="126"/>
      <c r="H3" s="126"/>
      <c r="I3" s="126"/>
      <c r="J3" s="126"/>
      <c r="K3" s="126"/>
      <c r="L3" s="126"/>
      <c r="M3" s="126"/>
      <c r="N3" s="150"/>
    </row>
    <row r="4" spans="1:14" ht="16.899999999999999" customHeight="1">
      <c r="A4" s="190"/>
      <c r="B4" s="269" t="s">
        <v>142</v>
      </c>
      <c r="C4" s="166" t="s">
        <v>535</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1" t="s">
        <v>404</v>
      </c>
      <c r="C6" s="952"/>
      <c r="D6" s="952"/>
      <c r="E6" s="952"/>
      <c r="F6" s="952"/>
      <c r="G6" s="173"/>
      <c r="H6" s="173"/>
      <c r="I6" s="173"/>
      <c r="J6" s="286"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2"/>
      <c r="H8" s="932"/>
      <c r="I8" s="932"/>
      <c r="J8" s="932"/>
      <c r="K8" s="932"/>
      <c r="L8" s="932"/>
      <c r="M8" s="932"/>
    </row>
    <row r="9" spans="1:14" ht="15" customHeight="1">
      <c r="A9" s="190"/>
      <c r="B9" s="258" t="s">
        <v>184</v>
      </c>
      <c r="C9" s="4"/>
      <c r="D9" s="4"/>
      <c r="E9" s="4"/>
      <c r="F9" s="4"/>
      <c r="G9" s="933"/>
      <c r="H9" s="933"/>
      <c r="I9" s="933"/>
      <c r="J9" s="933"/>
      <c r="K9" s="933"/>
      <c r="L9" s="933"/>
      <c r="M9" s="933"/>
    </row>
    <row r="10" spans="1:14" ht="8.1" customHeight="1">
      <c r="A10" s="190"/>
      <c r="B10" s="4"/>
      <c r="C10" s="4"/>
      <c r="D10" s="4"/>
      <c r="E10" s="4"/>
      <c r="F10" s="4"/>
      <c r="G10" s="933"/>
      <c r="H10" s="933"/>
      <c r="I10" s="933"/>
      <c r="J10" s="933"/>
      <c r="K10" s="933"/>
      <c r="L10" s="933"/>
      <c r="M10" s="933"/>
    </row>
    <row r="11" spans="1:14" s="928" customFormat="1" ht="15" customHeight="1">
      <c r="B11" s="195" t="s">
        <v>72</v>
      </c>
      <c r="C11" s="196"/>
      <c r="D11" s="196"/>
      <c r="E11" s="196"/>
      <c r="F11" s="196"/>
      <c r="G11" s="934"/>
      <c r="H11" s="934"/>
      <c r="I11" s="934"/>
      <c r="J11" s="934">
        <v>76</v>
      </c>
      <c r="K11" s="934">
        <v>21</v>
      </c>
      <c r="L11" s="934">
        <v>27</v>
      </c>
      <c r="M11" s="934">
        <v>28</v>
      </c>
    </row>
    <row r="12" spans="1:14" ht="15" customHeight="1">
      <c r="A12" s="190"/>
      <c r="B12" s="198" t="s">
        <v>73</v>
      </c>
      <c r="C12" s="197"/>
      <c r="D12" s="197"/>
      <c r="E12" s="197"/>
      <c r="F12" s="197"/>
      <c r="G12" s="933"/>
      <c r="H12" s="933"/>
      <c r="I12" s="933"/>
      <c r="J12" s="933"/>
      <c r="K12" s="933"/>
      <c r="L12" s="933"/>
      <c r="M12" s="933"/>
    </row>
    <row r="13" spans="1:14" ht="8.1" customHeight="1">
      <c r="A13" s="190"/>
      <c r="B13" s="198"/>
      <c r="C13" s="197"/>
      <c r="D13" s="197"/>
      <c r="E13" s="197"/>
      <c r="F13" s="197"/>
      <c r="G13" s="933"/>
      <c r="H13" s="933"/>
      <c r="I13" s="933"/>
      <c r="J13" s="933"/>
      <c r="K13" s="933"/>
      <c r="L13" s="933"/>
      <c r="M13" s="933"/>
    </row>
    <row r="14" spans="1:14" ht="15" customHeight="1">
      <c r="A14" s="190"/>
      <c r="B14" s="727" t="s">
        <v>60</v>
      </c>
      <c r="C14" s="197"/>
      <c r="D14" s="197"/>
      <c r="E14" s="197"/>
      <c r="F14" s="197"/>
      <c r="G14" s="935"/>
      <c r="H14" s="935"/>
      <c r="I14" s="935"/>
      <c r="J14" s="935">
        <v>38</v>
      </c>
      <c r="K14" s="935">
        <v>13</v>
      </c>
      <c r="L14" s="935">
        <v>11</v>
      </c>
      <c r="M14" s="935">
        <v>14</v>
      </c>
    </row>
    <row r="15" spans="1:14" ht="15" customHeight="1">
      <c r="A15" s="190"/>
      <c r="B15" s="728" t="s">
        <v>61</v>
      </c>
      <c r="C15" s="197"/>
      <c r="D15" s="197"/>
      <c r="E15" s="197"/>
      <c r="F15" s="197"/>
      <c r="G15" s="935"/>
      <c r="H15" s="935"/>
      <c r="I15" s="935"/>
      <c r="J15" s="935"/>
      <c r="K15" s="935"/>
      <c r="L15" s="935"/>
      <c r="M15" s="935"/>
    </row>
    <row r="16" spans="1:14" ht="8.1" customHeight="1">
      <c r="A16" s="190"/>
      <c r="B16" s="729"/>
      <c r="C16" s="197"/>
      <c r="D16" s="197"/>
      <c r="E16" s="197"/>
      <c r="F16" s="197"/>
      <c r="G16" s="935"/>
      <c r="H16" s="935"/>
      <c r="I16" s="935"/>
      <c r="J16" s="935"/>
      <c r="K16" s="935"/>
      <c r="L16" s="935"/>
      <c r="M16" s="935"/>
    </row>
    <row r="17" spans="1:13" ht="15" customHeight="1">
      <c r="A17" s="190"/>
      <c r="B17" s="727" t="s">
        <v>62</v>
      </c>
      <c r="C17" s="197"/>
      <c r="D17" s="197"/>
      <c r="E17" s="197"/>
      <c r="F17" s="197"/>
      <c r="G17" s="935"/>
      <c r="H17" s="935"/>
      <c r="I17" s="935"/>
      <c r="J17" s="935">
        <v>21</v>
      </c>
      <c r="K17" s="935" t="s">
        <v>536</v>
      </c>
      <c r="L17" s="935">
        <v>12</v>
      </c>
      <c r="M17" s="935">
        <v>8</v>
      </c>
    </row>
    <row r="18" spans="1:13" ht="15" customHeight="1">
      <c r="A18" s="190"/>
      <c r="B18" s="728" t="s">
        <v>63</v>
      </c>
      <c r="C18" s="197"/>
      <c r="D18" s="197"/>
      <c r="E18" s="197"/>
      <c r="F18" s="197"/>
      <c r="G18" s="935"/>
      <c r="H18" s="935"/>
      <c r="I18" s="935"/>
      <c r="J18" s="935"/>
      <c r="K18" s="935"/>
      <c r="L18" s="935"/>
      <c r="M18" s="935"/>
    </row>
    <row r="19" spans="1:13" ht="8.1" customHeight="1">
      <c r="A19" s="190"/>
      <c r="B19" s="729"/>
      <c r="C19" s="197"/>
      <c r="D19" s="197"/>
      <c r="E19" s="197"/>
      <c r="F19" s="197"/>
      <c r="G19" s="935"/>
      <c r="H19" s="935"/>
      <c r="I19" s="935"/>
      <c r="J19" s="935"/>
      <c r="K19" s="935"/>
      <c r="L19" s="935"/>
      <c r="M19" s="935"/>
    </row>
    <row r="20" spans="1:13" ht="15" customHeight="1">
      <c r="A20" s="190"/>
      <c r="B20" s="727" t="s">
        <v>64</v>
      </c>
      <c r="C20" s="197"/>
      <c r="D20" s="197"/>
      <c r="E20" s="197"/>
      <c r="F20" s="197"/>
      <c r="G20" s="935"/>
      <c r="H20" s="935"/>
      <c r="I20" s="935"/>
      <c r="J20" s="935" t="s">
        <v>536</v>
      </c>
      <c r="K20" s="935" t="s">
        <v>536</v>
      </c>
      <c r="L20" s="935" t="s">
        <v>494</v>
      </c>
      <c r="M20" s="935" t="s">
        <v>536</v>
      </c>
    </row>
    <row r="21" spans="1:13" ht="15" customHeight="1">
      <c r="A21" s="190"/>
      <c r="B21" s="728" t="s">
        <v>65</v>
      </c>
      <c r="C21" s="197"/>
      <c r="D21" s="197"/>
      <c r="E21" s="197"/>
      <c r="F21" s="197"/>
      <c r="G21" s="935"/>
      <c r="H21" s="935"/>
      <c r="I21" s="935"/>
      <c r="J21" s="935"/>
      <c r="K21" s="935"/>
      <c r="L21" s="935"/>
      <c r="M21" s="935"/>
    </row>
    <row r="22" spans="1:13" ht="8.1" customHeight="1">
      <c r="A22" s="190"/>
      <c r="B22" s="730"/>
      <c r="C22" s="197"/>
      <c r="D22" s="197"/>
      <c r="E22" s="197"/>
      <c r="F22" s="197"/>
      <c r="G22" s="935"/>
      <c r="H22" s="935"/>
      <c r="I22" s="935"/>
      <c r="J22" s="935"/>
      <c r="K22" s="935"/>
      <c r="L22" s="935"/>
      <c r="M22" s="935"/>
    </row>
    <row r="23" spans="1:13" ht="15" customHeight="1">
      <c r="A23" s="190"/>
      <c r="B23" s="727" t="s">
        <v>118</v>
      </c>
      <c r="C23" s="201"/>
      <c r="D23" s="197"/>
      <c r="E23" s="197"/>
      <c r="F23" s="197"/>
      <c r="G23" s="935"/>
      <c r="H23" s="935"/>
      <c r="I23" s="935"/>
      <c r="J23" s="935">
        <v>15</v>
      </c>
      <c r="K23" s="935">
        <v>6</v>
      </c>
      <c r="L23" s="935">
        <v>4</v>
      </c>
      <c r="M23" s="935">
        <v>5</v>
      </c>
    </row>
    <row r="24" spans="1:13" ht="15" customHeight="1">
      <c r="A24" s="190"/>
      <c r="B24" s="728" t="s">
        <v>66</v>
      </c>
      <c r="C24" s="259"/>
      <c r="D24" s="197"/>
      <c r="E24" s="197"/>
      <c r="F24" s="197"/>
      <c r="G24" s="935"/>
      <c r="H24" s="935"/>
      <c r="I24" s="935"/>
      <c r="J24" s="935"/>
      <c r="K24" s="935"/>
      <c r="L24" s="935"/>
      <c r="M24" s="935"/>
    </row>
    <row r="25" spans="1:13" ht="8.1" customHeight="1">
      <c r="A25" s="190"/>
      <c r="B25" s="200"/>
      <c r="C25" s="197"/>
      <c r="D25" s="197"/>
      <c r="E25" s="197"/>
      <c r="F25" s="197"/>
      <c r="G25" s="935"/>
      <c r="H25" s="935"/>
      <c r="I25" s="935"/>
      <c r="J25" s="935"/>
      <c r="K25" s="935"/>
      <c r="L25" s="935"/>
      <c r="M25" s="935"/>
    </row>
    <row r="26" spans="1:13" ht="15" customHeight="1">
      <c r="A26" s="190"/>
      <c r="B26" s="195" t="s">
        <v>67</v>
      </c>
      <c r="C26" s="197"/>
      <c r="D26" s="197"/>
      <c r="E26" s="197"/>
      <c r="F26" s="197"/>
      <c r="G26" s="935"/>
      <c r="H26" s="935"/>
      <c r="I26" s="935"/>
      <c r="J26" s="935">
        <v>23</v>
      </c>
      <c r="K26" s="935">
        <v>11</v>
      </c>
      <c r="L26" s="935">
        <v>3</v>
      </c>
      <c r="M26" s="935">
        <v>9</v>
      </c>
    </row>
    <row r="27" spans="1:13" ht="15" customHeight="1">
      <c r="A27" s="190"/>
      <c r="B27" s="198" t="s">
        <v>74</v>
      </c>
      <c r="C27" s="197"/>
      <c r="D27" s="197"/>
      <c r="E27" s="197"/>
      <c r="F27" s="197"/>
      <c r="G27" s="935"/>
      <c r="H27" s="935"/>
      <c r="I27" s="935"/>
      <c r="J27" s="935"/>
      <c r="K27" s="935"/>
      <c r="L27" s="935"/>
      <c r="M27" s="935"/>
    </row>
    <row r="28" spans="1:13" ht="8.1" customHeight="1">
      <c r="A28" s="190"/>
      <c r="B28" s="200"/>
      <c r="C28" s="197"/>
      <c r="D28" s="197"/>
      <c r="E28" s="197"/>
      <c r="F28" s="197"/>
      <c r="G28" s="935"/>
      <c r="H28" s="935"/>
      <c r="I28" s="935"/>
      <c r="J28" s="935"/>
      <c r="K28" s="935"/>
      <c r="L28" s="935"/>
      <c r="M28" s="935"/>
    </row>
    <row r="29" spans="1:13" ht="15" customHeight="1">
      <c r="A29" s="190"/>
      <c r="B29" s="195" t="s">
        <v>68</v>
      </c>
      <c r="C29" s="197"/>
      <c r="D29" s="197"/>
      <c r="E29" s="197"/>
      <c r="F29" s="197"/>
      <c r="G29" s="935"/>
      <c r="H29" s="935"/>
      <c r="I29" s="935"/>
      <c r="J29" s="935">
        <v>291</v>
      </c>
      <c r="K29" s="935">
        <v>105</v>
      </c>
      <c r="L29" s="935">
        <v>90</v>
      </c>
      <c r="M29" s="935">
        <v>96</v>
      </c>
    </row>
    <row r="30" spans="1:13" ht="15" customHeight="1">
      <c r="A30" s="190"/>
      <c r="B30" s="198" t="s">
        <v>75</v>
      </c>
      <c r="C30" s="197"/>
      <c r="D30" s="197"/>
      <c r="E30" s="197"/>
      <c r="F30" s="197"/>
      <c r="G30" s="935"/>
      <c r="H30" s="935"/>
      <c r="I30" s="935"/>
      <c r="J30" s="935"/>
      <c r="K30" s="935"/>
      <c r="L30" s="935"/>
      <c r="M30" s="935"/>
    </row>
    <row r="31" spans="1:13" ht="8.1" customHeight="1">
      <c r="A31" s="190"/>
      <c r="B31" s="198"/>
      <c r="C31" s="197"/>
      <c r="D31" s="197"/>
      <c r="E31" s="197"/>
      <c r="F31" s="197"/>
      <c r="G31" s="935"/>
      <c r="H31" s="935"/>
      <c r="I31" s="935"/>
      <c r="J31" s="935"/>
      <c r="K31" s="935"/>
      <c r="L31" s="935"/>
      <c r="M31" s="935"/>
    </row>
    <row r="32" spans="1:13" ht="15" customHeight="1">
      <c r="A32" s="190"/>
      <c r="B32" s="195" t="s">
        <v>69</v>
      </c>
      <c r="C32" s="197"/>
      <c r="D32" s="197"/>
      <c r="E32" s="197"/>
      <c r="F32" s="197"/>
      <c r="G32" s="935"/>
      <c r="H32" s="935"/>
      <c r="I32" s="935"/>
      <c r="J32" s="935">
        <v>273</v>
      </c>
      <c r="K32" s="935">
        <v>66</v>
      </c>
      <c r="L32" s="935">
        <v>87</v>
      </c>
      <c r="M32" s="935">
        <v>120</v>
      </c>
    </row>
    <row r="33" spans="1:17" ht="15" customHeight="1">
      <c r="A33" s="190"/>
      <c r="B33" s="198" t="s">
        <v>76</v>
      </c>
      <c r="C33" s="197"/>
      <c r="D33" s="197"/>
      <c r="E33" s="197"/>
      <c r="F33" s="197"/>
      <c r="G33" s="935"/>
      <c r="H33" s="935"/>
      <c r="I33" s="935"/>
      <c r="J33" s="935"/>
      <c r="K33" s="935"/>
      <c r="L33" s="935"/>
      <c r="M33" s="935"/>
    </row>
    <row r="34" spans="1:17" ht="8.1" customHeight="1">
      <c r="A34" s="190"/>
      <c r="B34" s="198"/>
      <c r="C34" s="197"/>
      <c r="D34" s="197"/>
      <c r="E34" s="197"/>
      <c r="F34" s="197"/>
      <c r="G34" s="935"/>
      <c r="H34" s="935"/>
      <c r="I34" s="935"/>
      <c r="J34" s="935"/>
      <c r="K34" s="935"/>
      <c r="L34" s="935"/>
      <c r="M34" s="935"/>
    </row>
    <row r="35" spans="1:17" ht="15" customHeight="1">
      <c r="A35" s="190"/>
      <c r="B35" s="201" t="s">
        <v>70</v>
      </c>
      <c r="C35" s="197"/>
      <c r="D35" s="197"/>
      <c r="E35" s="197"/>
      <c r="F35" s="197"/>
      <c r="G35" s="935"/>
      <c r="H35" s="935"/>
      <c r="I35" s="935"/>
      <c r="J35" s="935">
        <v>4405</v>
      </c>
      <c r="K35" s="935">
        <v>1324</v>
      </c>
      <c r="L35" s="935">
        <v>1326</v>
      </c>
      <c r="M35" s="935">
        <v>1755</v>
      </c>
    </row>
    <row r="36" spans="1:17" ht="15" customHeight="1">
      <c r="A36" s="190"/>
      <c r="B36" s="259" t="s">
        <v>71</v>
      </c>
      <c r="C36" s="197"/>
      <c r="D36" s="197"/>
      <c r="E36" s="197"/>
      <c r="F36" s="197"/>
      <c r="G36" s="936"/>
      <c r="H36" s="936"/>
      <c r="I36" s="936"/>
      <c r="J36" s="936"/>
      <c r="K36" s="936"/>
      <c r="L36" s="936"/>
      <c r="M36" s="936"/>
    </row>
    <row r="37" spans="1:17" s="773" customFormat="1" ht="15" customHeight="1">
      <c r="B37" s="240"/>
      <c r="C37" s="239"/>
      <c r="E37" s="199"/>
      <c r="F37" s="199"/>
      <c r="G37" s="199"/>
      <c r="H37" s="199"/>
      <c r="I37" s="199"/>
      <c r="J37" s="199"/>
      <c r="K37" s="199"/>
      <c r="L37" s="781"/>
      <c r="M37" s="930"/>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1"/>
      <c r="H42" s="931"/>
      <c r="I42" s="931"/>
      <c r="J42" s="931"/>
      <c r="K42" s="931"/>
      <c r="L42" s="931"/>
      <c r="M42" s="931"/>
      <c r="N42" s="210"/>
    </row>
    <row r="43" spans="1:17" s="202" customFormat="1" ht="15" customHeight="1">
      <c r="B43" s="211" t="s">
        <v>405</v>
      </c>
      <c r="C43" s="212"/>
      <c r="D43" s="216"/>
      <c r="G43" s="931"/>
      <c r="H43" s="931"/>
      <c r="I43" s="931"/>
      <c r="J43" s="931"/>
      <c r="K43" s="931"/>
      <c r="L43" s="931"/>
      <c r="M43" s="931"/>
    </row>
    <row r="44" spans="1:17" s="202" customFormat="1" ht="15" customHeight="1">
      <c r="B44" s="213" t="s">
        <v>406</v>
      </c>
      <c r="C44" s="212"/>
      <c r="D44" s="216"/>
      <c r="G44" s="931"/>
      <c r="H44" s="931"/>
      <c r="I44" s="931"/>
      <c r="J44" s="931"/>
      <c r="K44" s="931"/>
      <c r="L44" s="931"/>
      <c r="M44" s="931"/>
    </row>
    <row r="45" spans="1:17" s="202" customFormat="1" ht="8.1" customHeight="1">
      <c r="B45" s="212"/>
      <c r="C45" s="212"/>
      <c r="D45" s="216"/>
      <c r="G45" s="931"/>
      <c r="H45" s="931"/>
      <c r="I45" s="931"/>
      <c r="J45" s="931"/>
      <c r="K45" s="931"/>
      <c r="L45" s="931"/>
      <c r="M45" s="931"/>
    </row>
    <row r="46" spans="1:17" s="202" customFormat="1" ht="15" customHeight="1">
      <c r="B46" s="212" t="s">
        <v>321</v>
      </c>
      <c r="C46" s="212"/>
      <c r="D46" s="216"/>
      <c r="G46" s="931"/>
      <c r="H46" s="931"/>
      <c r="I46" s="931"/>
      <c r="J46" s="931"/>
      <c r="K46" s="931"/>
      <c r="L46" s="931"/>
      <c r="M46" s="931"/>
    </row>
    <row r="47" spans="1:17" s="202" customFormat="1" ht="15" customHeight="1">
      <c r="B47" s="732" t="s">
        <v>322</v>
      </c>
      <c r="C47" s="215"/>
      <c r="G47" s="931"/>
      <c r="H47" s="931"/>
      <c r="I47" s="931"/>
      <c r="J47" s="931"/>
      <c r="K47" s="931"/>
      <c r="L47" s="931"/>
      <c r="M47" s="931"/>
    </row>
    <row r="48" spans="1:17" s="202" customFormat="1" ht="8.1" customHeight="1">
      <c r="B48" s="212"/>
      <c r="C48" s="215"/>
      <c r="G48" s="931"/>
      <c r="H48" s="931"/>
      <c r="I48" s="931"/>
      <c r="J48" s="931"/>
      <c r="K48" s="931"/>
      <c r="L48" s="931"/>
      <c r="M48" s="931"/>
    </row>
    <row r="49" spans="1:14" s="202" customFormat="1" ht="15" customHeight="1">
      <c r="B49" s="211" t="s">
        <v>121</v>
      </c>
      <c r="C49" s="216"/>
      <c r="G49" s="931"/>
      <c r="H49" s="931"/>
      <c r="I49" s="931"/>
      <c r="J49" s="931"/>
      <c r="K49" s="931"/>
      <c r="L49" s="931"/>
      <c r="M49" s="931"/>
    </row>
    <row r="50" spans="1:14" s="202" customFormat="1" ht="15" customHeight="1">
      <c r="B50" s="213" t="s">
        <v>473</v>
      </c>
      <c r="C50" s="218"/>
      <c r="G50" s="931"/>
      <c r="H50" s="931"/>
      <c r="I50" s="931"/>
      <c r="J50" s="931"/>
      <c r="K50" s="931"/>
      <c r="L50" s="931"/>
      <c r="M50" s="931"/>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9" width="11.7109375" style="221" customWidth="1"/>
    <col min="10" max="10" width="14.85546875" style="221" customWidth="1"/>
    <col min="11"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537</v>
      </c>
      <c r="D3" s="150"/>
      <c r="E3" s="150"/>
      <c r="F3" s="150"/>
      <c r="G3" s="150"/>
      <c r="H3" s="150"/>
      <c r="I3" s="150"/>
      <c r="J3" s="150"/>
      <c r="K3" s="150"/>
    </row>
    <row r="4" spans="1:16" s="190" customFormat="1" ht="16.350000000000001" customHeight="1">
      <c r="B4" s="272" t="s">
        <v>408</v>
      </c>
      <c r="C4" s="273" t="s">
        <v>538</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1" t="s">
        <v>404</v>
      </c>
      <c r="C6" s="952"/>
      <c r="D6" s="952"/>
      <c r="E6" s="952"/>
      <c r="F6" s="952"/>
      <c r="G6" s="173"/>
      <c r="H6" s="173"/>
      <c r="I6" s="173"/>
      <c r="J6" s="286"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7"/>
      <c r="H8" s="937"/>
      <c r="I8" s="937"/>
      <c r="J8" s="937"/>
      <c r="K8" s="937"/>
      <c r="L8" s="937"/>
      <c r="M8" s="937"/>
    </row>
    <row r="9" spans="1:16" ht="15" customHeight="1">
      <c r="B9" s="258" t="s">
        <v>184</v>
      </c>
      <c r="C9" s="4"/>
      <c r="D9" s="4"/>
      <c r="E9" s="4"/>
      <c r="F9" s="223"/>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4"/>
      <c r="C11" s="224"/>
      <c r="D11" s="224"/>
      <c r="E11" s="224"/>
      <c r="F11" s="223"/>
      <c r="G11" s="937"/>
      <c r="H11" s="937"/>
      <c r="I11" s="937"/>
      <c r="J11" s="937"/>
      <c r="K11" s="937"/>
      <c r="L11" s="937"/>
      <c r="M11" s="937"/>
      <c r="O11" s="733"/>
      <c r="P11" s="733"/>
    </row>
    <row r="12" spans="1:16" ht="15" customHeight="1">
      <c r="B12" s="225" t="s">
        <v>70</v>
      </c>
      <c r="C12" s="224"/>
      <c r="D12" s="224"/>
      <c r="E12" s="224"/>
      <c r="F12" s="223"/>
      <c r="G12" s="938"/>
      <c r="H12" s="938"/>
      <c r="I12" s="938"/>
      <c r="J12" s="938">
        <v>4405</v>
      </c>
      <c r="K12" s="938">
        <v>1324</v>
      </c>
      <c r="L12" s="938">
        <v>1326</v>
      </c>
      <c r="M12" s="938">
        <v>1755</v>
      </c>
      <c r="N12" s="734"/>
    </row>
    <row r="13" spans="1:16" ht="15" customHeight="1">
      <c r="B13" s="226" t="s">
        <v>71</v>
      </c>
      <c r="C13" s="224"/>
      <c r="D13" s="224"/>
      <c r="E13" s="224"/>
      <c r="F13" s="223"/>
      <c r="G13" s="937"/>
      <c r="H13" s="937"/>
      <c r="I13" s="937"/>
      <c r="J13" s="937"/>
      <c r="K13" s="937"/>
      <c r="L13" s="937"/>
      <c r="M13" s="937"/>
    </row>
    <row r="14" spans="1:16" ht="8.1" customHeight="1">
      <c r="A14" s="227"/>
      <c r="B14" s="224"/>
      <c r="C14" s="224"/>
      <c r="D14" s="224"/>
      <c r="E14" s="224"/>
      <c r="F14" s="223"/>
      <c r="G14" s="937"/>
      <c r="H14" s="937"/>
      <c r="I14" s="937"/>
      <c r="J14" s="937"/>
      <c r="K14" s="937"/>
      <c r="L14" s="937"/>
      <c r="M14" s="937"/>
    </row>
    <row r="15" spans="1:16" ht="15" customHeight="1">
      <c r="B15" s="228" t="s">
        <v>117</v>
      </c>
      <c r="C15" s="224"/>
      <c r="D15" s="224"/>
      <c r="E15" s="224"/>
      <c r="F15" s="223"/>
      <c r="G15" s="937"/>
      <c r="H15" s="937"/>
      <c r="I15" s="937"/>
      <c r="J15" s="937">
        <v>7</v>
      </c>
      <c r="K15" s="937">
        <v>3</v>
      </c>
      <c r="L15" s="937" t="s">
        <v>536</v>
      </c>
      <c r="M15" s="937">
        <v>3</v>
      </c>
    </row>
    <row r="16" spans="1:16" ht="15" customHeight="1">
      <c r="B16" s="229" t="s">
        <v>187</v>
      </c>
      <c r="C16" s="224"/>
      <c r="D16" s="224"/>
      <c r="E16" s="224"/>
      <c r="F16" s="223"/>
      <c r="G16" s="937"/>
      <c r="H16" s="937"/>
      <c r="I16" s="937"/>
      <c r="J16" s="937"/>
      <c r="K16" s="937"/>
      <c r="L16" s="937"/>
      <c r="M16" s="937"/>
    </row>
    <row r="17" spans="2:13" ht="8.1" customHeight="1">
      <c r="B17" s="230"/>
      <c r="C17" s="224"/>
      <c r="D17" s="224"/>
      <c r="E17" s="224"/>
      <c r="F17" s="223"/>
      <c r="G17" s="937"/>
      <c r="H17" s="937"/>
      <c r="I17" s="937"/>
      <c r="J17" s="937"/>
      <c r="K17" s="937"/>
      <c r="L17" s="937"/>
      <c r="M17" s="937"/>
    </row>
    <row r="18" spans="2:13" ht="15" customHeight="1">
      <c r="B18" s="228" t="s">
        <v>188</v>
      </c>
      <c r="C18" s="224"/>
      <c r="D18" s="224"/>
      <c r="E18" s="224"/>
      <c r="F18" s="223"/>
      <c r="G18" s="937"/>
      <c r="H18" s="937"/>
      <c r="I18" s="937"/>
      <c r="J18" s="937" t="s">
        <v>536</v>
      </c>
      <c r="K18" s="937" t="s">
        <v>494</v>
      </c>
      <c r="L18" s="937" t="s">
        <v>494</v>
      </c>
      <c r="M18" s="937" t="s">
        <v>536</v>
      </c>
    </row>
    <row r="19" spans="2:13" ht="15" customHeight="1">
      <c r="B19" s="229" t="s">
        <v>189</v>
      </c>
      <c r="C19" s="224"/>
      <c r="D19" s="224"/>
      <c r="E19" s="224"/>
      <c r="F19" s="223"/>
      <c r="G19" s="937"/>
      <c r="H19" s="937"/>
      <c r="I19" s="937"/>
      <c r="J19" s="937"/>
      <c r="K19" s="937"/>
      <c r="L19" s="937"/>
      <c r="M19" s="937"/>
    </row>
    <row r="20" spans="2:13" ht="8.1" customHeight="1">
      <c r="B20" s="230"/>
      <c r="C20" s="224"/>
      <c r="D20" s="224"/>
      <c r="E20" s="224"/>
      <c r="F20" s="223"/>
      <c r="G20" s="937"/>
      <c r="H20" s="937"/>
      <c r="I20" s="937"/>
      <c r="J20" s="937"/>
      <c r="K20" s="937"/>
      <c r="L20" s="937"/>
      <c r="M20" s="937"/>
    </row>
    <row r="21" spans="2:13" ht="15" customHeight="1">
      <c r="B21" s="228" t="s">
        <v>190</v>
      </c>
      <c r="C21" s="11"/>
      <c r="D21" s="11"/>
      <c r="E21" s="11"/>
      <c r="F21" s="223"/>
      <c r="G21" s="937"/>
      <c r="H21" s="937"/>
      <c r="I21" s="937"/>
      <c r="J21" s="937">
        <v>2812</v>
      </c>
      <c r="K21" s="937">
        <v>805</v>
      </c>
      <c r="L21" s="937">
        <v>890</v>
      </c>
      <c r="M21" s="937">
        <v>1117</v>
      </c>
    </row>
    <row r="22" spans="2:13" ht="15" customHeight="1">
      <c r="B22" s="228" t="s">
        <v>191</v>
      </c>
      <c r="C22" s="11"/>
      <c r="D22" s="11"/>
      <c r="E22" s="11"/>
      <c r="F22" s="223"/>
      <c r="G22" s="937"/>
      <c r="H22" s="937"/>
      <c r="I22" s="937"/>
      <c r="J22" s="937"/>
      <c r="K22" s="937"/>
      <c r="L22" s="937"/>
      <c r="M22" s="937"/>
    </row>
    <row r="23" spans="2:13" ht="15" customHeight="1">
      <c r="B23" s="229" t="s">
        <v>192</v>
      </c>
      <c r="C23" s="224"/>
      <c r="D23" s="224"/>
      <c r="E23" s="224"/>
      <c r="F23" s="223"/>
      <c r="G23" s="937"/>
      <c r="H23" s="937"/>
      <c r="I23" s="937"/>
      <c r="J23" s="937"/>
      <c r="K23" s="937"/>
      <c r="L23" s="937"/>
      <c r="M23" s="937"/>
    </row>
    <row r="24" spans="2:13" ht="8.1" customHeight="1">
      <c r="B24" s="231"/>
      <c r="C24" s="224"/>
      <c r="D24" s="224"/>
      <c r="E24" s="224"/>
      <c r="F24" s="223"/>
      <c r="G24" s="937"/>
      <c r="H24" s="937"/>
      <c r="I24" s="937"/>
      <c r="J24" s="937"/>
      <c r="K24" s="937"/>
      <c r="L24" s="937"/>
      <c r="M24" s="937"/>
    </row>
    <row r="25" spans="2:13" ht="15" customHeight="1">
      <c r="B25" s="805" t="s">
        <v>193</v>
      </c>
      <c r="C25" s="11"/>
      <c r="D25" s="11"/>
      <c r="E25" s="11"/>
      <c r="F25" s="223"/>
      <c r="G25" s="937"/>
      <c r="H25" s="937"/>
      <c r="I25" s="937"/>
      <c r="J25" s="937">
        <v>535</v>
      </c>
      <c r="K25" s="937">
        <v>185</v>
      </c>
      <c r="L25" s="937">
        <v>158</v>
      </c>
      <c r="M25" s="937">
        <v>192</v>
      </c>
    </row>
    <row r="26" spans="2:13" ht="15" customHeight="1">
      <c r="B26" s="232" t="s">
        <v>194</v>
      </c>
      <c r="C26" s="224"/>
      <c r="D26" s="224"/>
      <c r="E26" s="224"/>
      <c r="F26" s="223"/>
      <c r="G26" s="937"/>
      <c r="H26" s="937"/>
      <c r="I26" s="937"/>
      <c r="J26" s="937"/>
      <c r="K26" s="937"/>
      <c r="L26" s="937"/>
      <c r="M26" s="937"/>
    </row>
    <row r="27" spans="2:13" ht="8.1" customHeight="1">
      <c r="B27" s="806"/>
      <c r="C27" s="224"/>
      <c r="D27" s="224"/>
      <c r="E27" s="224"/>
      <c r="F27" s="223"/>
      <c r="G27" s="937"/>
      <c r="H27" s="937"/>
      <c r="I27" s="937"/>
      <c r="J27" s="937"/>
      <c r="K27" s="937"/>
      <c r="L27" s="937"/>
      <c r="M27" s="937"/>
    </row>
    <row r="28" spans="2:13" ht="15" customHeight="1">
      <c r="B28" s="805" t="s">
        <v>195</v>
      </c>
      <c r="C28" s="11"/>
      <c r="D28" s="11"/>
      <c r="E28" s="11"/>
      <c r="F28" s="223"/>
      <c r="G28" s="937"/>
      <c r="H28" s="937"/>
      <c r="I28" s="937"/>
      <c r="J28" s="937">
        <v>135</v>
      </c>
      <c r="K28" s="937">
        <v>36</v>
      </c>
      <c r="L28" s="937">
        <v>47</v>
      </c>
      <c r="M28" s="937">
        <v>52</v>
      </c>
    </row>
    <row r="29" spans="2:13" ht="15" customHeight="1">
      <c r="B29" s="232" t="s">
        <v>196</v>
      </c>
      <c r="C29" s="224"/>
      <c r="D29" s="224"/>
      <c r="E29" s="224"/>
      <c r="F29" s="223"/>
      <c r="G29" s="937"/>
      <c r="H29" s="937"/>
      <c r="I29" s="937"/>
      <c r="J29" s="937"/>
      <c r="K29" s="937"/>
      <c r="L29" s="937"/>
      <c r="M29" s="937"/>
    </row>
    <row r="30" spans="2:13" ht="8.1" customHeight="1">
      <c r="B30" s="806"/>
      <c r="C30" s="224"/>
      <c r="D30" s="224"/>
      <c r="E30" s="224"/>
      <c r="F30" s="223"/>
      <c r="G30" s="937"/>
      <c r="H30" s="937"/>
      <c r="I30" s="937"/>
      <c r="J30" s="937"/>
      <c r="K30" s="937"/>
      <c r="L30" s="937"/>
      <c r="M30" s="937"/>
    </row>
    <row r="31" spans="2:13" ht="15" customHeight="1">
      <c r="B31" s="805" t="s">
        <v>197</v>
      </c>
      <c r="C31" s="11"/>
      <c r="D31" s="11"/>
      <c r="E31" s="11"/>
      <c r="F31" s="223"/>
      <c r="G31" s="937"/>
      <c r="H31" s="937"/>
      <c r="I31" s="937"/>
      <c r="J31" s="937">
        <v>59</v>
      </c>
      <c r="K31" s="937">
        <v>17</v>
      </c>
      <c r="L31" s="937">
        <v>22</v>
      </c>
      <c r="M31" s="937">
        <v>20</v>
      </c>
    </row>
    <row r="32" spans="2:13" ht="15" customHeight="1">
      <c r="B32" s="232" t="s">
        <v>198</v>
      </c>
      <c r="C32" s="224"/>
      <c r="D32" s="224"/>
      <c r="E32" s="224"/>
      <c r="F32" s="223"/>
      <c r="G32" s="937"/>
      <c r="H32" s="937"/>
      <c r="I32" s="937"/>
      <c r="J32" s="937"/>
      <c r="K32" s="937"/>
      <c r="L32" s="937"/>
      <c r="M32" s="937"/>
    </row>
    <row r="33" spans="2:13" ht="8.1" customHeight="1">
      <c r="B33" s="806"/>
      <c r="C33" s="224"/>
      <c r="D33" s="224"/>
      <c r="E33" s="224"/>
      <c r="F33" s="223"/>
      <c r="G33" s="937"/>
      <c r="H33" s="937"/>
      <c r="I33" s="937"/>
      <c r="J33" s="937"/>
      <c r="K33" s="937"/>
      <c r="L33" s="937"/>
      <c r="M33" s="937"/>
    </row>
    <row r="34" spans="2:13" ht="15" customHeight="1">
      <c r="B34" s="805" t="s">
        <v>199</v>
      </c>
      <c r="C34" s="11"/>
      <c r="D34" s="11"/>
      <c r="E34" s="11"/>
      <c r="F34" s="223"/>
      <c r="G34" s="937"/>
      <c r="H34" s="937"/>
      <c r="I34" s="937"/>
      <c r="J34" s="937">
        <v>2083</v>
      </c>
      <c r="K34" s="937">
        <v>567</v>
      </c>
      <c r="L34" s="937">
        <v>663</v>
      </c>
      <c r="M34" s="937">
        <v>853</v>
      </c>
    </row>
    <row r="35" spans="2:13" ht="15" customHeight="1">
      <c r="B35" s="232" t="s">
        <v>200</v>
      </c>
      <c r="C35" s="224"/>
      <c r="D35" s="224"/>
      <c r="E35" s="224"/>
      <c r="F35" s="223"/>
      <c r="G35" s="937"/>
      <c r="H35" s="937"/>
      <c r="I35" s="937"/>
      <c r="J35" s="937"/>
      <c r="K35" s="937"/>
      <c r="L35" s="937"/>
      <c r="M35" s="937"/>
    </row>
    <row r="36" spans="2:13" ht="8.1" customHeight="1">
      <c r="B36" s="231"/>
      <c r="C36" s="224"/>
      <c r="D36" s="224"/>
      <c r="E36" s="224"/>
      <c r="F36" s="223"/>
      <c r="G36" s="937"/>
      <c r="H36" s="937"/>
      <c r="I36" s="937"/>
      <c r="J36" s="937"/>
      <c r="K36" s="937"/>
      <c r="L36" s="937"/>
      <c r="M36" s="937"/>
    </row>
    <row r="37" spans="2:13" ht="15" customHeight="1">
      <c r="B37" s="228" t="s">
        <v>201</v>
      </c>
      <c r="C37" s="224"/>
      <c r="D37" s="224"/>
      <c r="E37" s="224"/>
      <c r="F37" s="223"/>
      <c r="G37" s="937"/>
      <c r="H37" s="937"/>
      <c r="I37" s="937"/>
      <c r="J37" s="937">
        <v>127</v>
      </c>
      <c r="K37" s="937">
        <v>59</v>
      </c>
      <c r="L37" s="937">
        <v>26</v>
      </c>
      <c r="M37" s="937">
        <v>42</v>
      </c>
    </row>
    <row r="38" spans="2:13" ht="15" customHeight="1">
      <c r="B38" s="229" t="s">
        <v>202</v>
      </c>
      <c r="C38" s="224"/>
      <c r="D38" s="224"/>
      <c r="E38" s="224"/>
      <c r="F38" s="223"/>
      <c r="G38" s="937"/>
      <c r="H38" s="937"/>
      <c r="I38" s="937"/>
      <c r="J38" s="937"/>
      <c r="K38" s="937"/>
      <c r="L38" s="937"/>
      <c r="M38" s="937"/>
    </row>
    <row r="39" spans="2:13" ht="8.1" customHeight="1">
      <c r="B39" s="231"/>
      <c r="C39" s="224"/>
      <c r="D39" s="224"/>
      <c r="E39" s="224"/>
      <c r="F39" s="223"/>
      <c r="G39" s="937"/>
      <c r="H39" s="937"/>
      <c r="I39" s="937"/>
      <c r="J39" s="937"/>
      <c r="K39" s="937"/>
      <c r="L39" s="937"/>
      <c r="M39" s="937"/>
    </row>
    <row r="40" spans="2:13" ht="15" customHeight="1">
      <c r="B40" s="228" t="s">
        <v>203</v>
      </c>
      <c r="C40" s="224"/>
      <c r="D40" s="224"/>
      <c r="E40" s="224"/>
      <c r="F40" s="223"/>
      <c r="G40" s="937"/>
      <c r="H40" s="937"/>
      <c r="I40" s="937"/>
      <c r="J40" s="937"/>
      <c r="K40" s="937"/>
      <c r="L40" s="937"/>
      <c r="M40" s="937"/>
    </row>
    <row r="41" spans="2:13" ht="15" customHeight="1">
      <c r="B41" s="229" t="s">
        <v>204</v>
      </c>
      <c r="C41" s="224"/>
      <c r="D41" s="224"/>
      <c r="E41" s="224"/>
      <c r="F41" s="223"/>
      <c r="G41" s="937"/>
      <c r="H41" s="937"/>
      <c r="I41" s="937"/>
      <c r="J41" s="937"/>
      <c r="K41" s="937"/>
      <c r="L41" s="937"/>
      <c r="M41" s="937"/>
    </row>
    <row r="42" spans="2:13" ht="8.1" customHeight="1">
      <c r="B42" s="232"/>
      <c r="C42" s="224"/>
      <c r="D42" s="224"/>
      <c r="E42" s="224"/>
      <c r="F42" s="223"/>
      <c r="G42" s="937"/>
      <c r="H42" s="937"/>
      <c r="I42" s="937"/>
      <c r="J42" s="937"/>
      <c r="K42" s="937"/>
      <c r="L42" s="937"/>
      <c r="M42" s="937"/>
    </row>
    <row r="43" spans="2:13" ht="15" customHeight="1">
      <c r="B43" s="805" t="s">
        <v>205</v>
      </c>
      <c r="C43" s="224"/>
      <c r="D43" s="224"/>
      <c r="E43" s="224"/>
      <c r="F43" s="223"/>
      <c r="G43" s="937"/>
      <c r="H43" s="937"/>
      <c r="I43" s="937"/>
      <c r="J43" s="937">
        <v>16</v>
      </c>
      <c r="K43" s="937">
        <v>5</v>
      </c>
      <c r="L43" s="937">
        <v>4</v>
      </c>
      <c r="M43" s="937">
        <v>7</v>
      </c>
    </row>
    <row r="44" spans="2:13" ht="15" customHeight="1">
      <c r="B44" s="232" t="s">
        <v>206</v>
      </c>
      <c r="C44" s="224"/>
      <c r="D44" s="224"/>
      <c r="E44" s="224"/>
      <c r="F44" s="223"/>
      <c r="G44" s="937"/>
      <c r="H44" s="937"/>
      <c r="I44" s="937"/>
      <c r="J44" s="937"/>
      <c r="K44" s="937"/>
      <c r="L44" s="937"/>
      <c r="M44" s="937"/>
    </row>
    <row r="45" spans="2:13" ht="8.1" customHeight="1">
      <c r="B45" s="294"/>
      <c r="C45" s="224"/>
      <c r="D45" s="224"/>
      <c r="E45" s="224"/>
      <c r="F45" s="223"/>
      <c r="G45" s="937"/>
      <c r="H45" s="937"/>
      <c r="I45" s="937"/>
      <c r="J45" s="937"/>
      <c r="K45" s="937"/>
      <c r="L45" s="937"/>
      <c r="M45" s="937"/>
    </row>
    <row r="46" spans="2:13" ht="15" customHeight="1">
      <c r="B46" s="805" t="s">
        <v>207</v>
      </c>
      <c r="C46" s="224"/>
      <c r="D46" s="224"/>
      <c r="E46" s="224"/>
      <c r="F46" s="223"/>
      <c r="G46" s="937"/>
      <c r="H46" s="937"/>
      <c r="I46" s="937"/>
      <c r="J46" s="937">
        <v>836</v>
      </c>
      <c r="K46" s="937">
        <v>310</v>
      </c>
      <c r="L46" s="937">
        <v>258</v>
      </c>
      <c r="M46" s="937">
        <v>268</v>
      </c>
    </row>
    <row r="47" spans="2:13" ht="15" customHeight="1">
      <c r="B47" s="232" t="s">
        <v>305</v>
      </c>
      <c r="C47" s="224"/>
      <c r="D47" s="224"/>
      <c r="E47" s="224"/>
      <c r="F47" s="223"/>
      <c r="G47" s="937"/>
      <c r="H47" s="937"/>
      <c r="I47" s="937"/>
      <c r="J47" s="937"/>
      <c r="K47" s="937"/>
      <c r="L47" s="937"/>
      <c r="M47" s="937"/>
    </row>
    <row r="48" spans="2:13" ht="8.1" customHeight="1">
      <c r="B48" s="806"/>
      <c r="C48" s="224"/>
      <c r="D48" s="224"/>
      <c r="E48" s="224"/>
      <c r="F48" s="223"/>
      <c r="G48" s="937"/>
      <c r="H48" s="937"/>
      <c r="I48" s="937"/>
      <c r="J48" s="937"/>
      <c r="K48" s="937"/>
      <c r="L48" s="937"/>
      <c r="M48" s="937"/>
    </row>
    <row r="49" spans="2:13" ht="15" customHeight="1">
      <c r="B49" s="805" t="s">
        <v>289</v>
      </c>
      <c r="C49" s="11"/>
      <c r="D49" s="11"/>
      <c r="E49" s="11"/>
      <c r="F49" s="223"/>
      <c r="G49" s="937"/>
      <c r="H49" s="937"/>
      <c r="I49" s="937"/>
      <c r="J49" s="937">
        <v>578</v>
      </c>
      <c r="K49" s="937">
        <v>221</v>
      </c>
      <c r="L49" s="937">
        <v>178</v>
      </c>
      <c r="M49" s="937">
        <v>179</v>
      </c>
    </row>
    <row r="50" spans="2:13" ht="15" customHeight="1">
      <c r="B50" s="232" t="s">
        <v>290</v>
      </c>
      <c r="C50" s="224"/>
      <c r="D50" s="224"/>
      <c r="E50" s="224"/>
      <c r="F50" s="223"/>
      <c r="G50" s="937"/>
      <c r="H50" s="937"/>
      <c r="I50" s="937"/>
      <c r="J50" s="937"/>
      <c r="K50" s="937"/>
      <c r="L50" s="937"/>
      <c r="M50" s="937"/>
    </row>
    <row r="51" spans="2:13" ht="8.1" customHeight="1">
      <c r="B51" s="231"/>
      <c r="C51" s="224"/>
      <c r="D51" s="224"/>
      <c r="E51" s="224"/>
      <c r="F51" s="223"/>
      <c r="G51" s="937"/>
      <c r="H51" s="937"/>
      <c r="I51" s="937"/>
      <c r="J51" s="937"/>
      <c r="K51" s="937"/>
      <c r="L51" s="937"/>
      <c r="M51" s="937"/>
    </row>
    <row r="52" spans="2:13" ht="15" customHeight="1">
      <c r="B52" s="805" t="s">
        <v>208</v>
      </c>
      <c r="C52" s="11"/>
      <c r="D52" s="11"/>
      <c r="E52" s="11"/>
      <c r="F52" s="223"/>
      <c r="G52" s="937"/>
      <c r="H52" s="937"/>
      <c r="I52" s="937"/>
      <c r="J52" s="937">
        <v>64</v>
      </c>
      <c r="K52" s="937">
        <v>14</v>
      </c>
      <c r="L52" s="937">
        <v>21</v>
      </c>
      <c r="M52" s="937">
        <v>29</v>
      </c>
    </row>
    <row r="53" spans="2:13" ht="15" customHeight="1">
      <c r="B53" s="232" t="s">
        <v>209</v>
      </c>
      <c r="C53" s="224"/>
      <c r="D53" s="224"/>
      <c r="E53" s="224"/>
      <c r="F53" s="223"/>
      <c r="G53" s="937"/>
      <c r="H53" s="937"/>
      <c r="I53" s="937"/>
      <c r="J53" s="937"/>
      <c r="K53" s="937"/>
      <c r="L53" s="937"/>
      <c r="M53" s="937"/>
    </row>
    <row r="54" spans="2:13" ht="8.1" customHeight="1">
      <c r="B54" s="806"/>
      <c r="C54" s="224"/>
      <c r="D54" s="224"/>
      <c r="E54" s="224"/>
      <c r="F54" s="223"/>
      <c r="G54" s="937"/>
      <c r="H54" s="937"/>
      <c r="I54" s="937"/>
      <c r="J54" s="937"/>
      <c r="K54" s="937"/>
      <c r="L54" s="937"/>
      <c r="M54" s="937"/>
    </row>
    <row r="55" spans="2:13" ht="15" customHeight="1">
      <c r="B55" s="805" t="s">
        <v>199</v>
      </c>
      <c r="C55" s="11"/>
      <c r="D55" s="11"/>
      <c r="E55" s="11"/>
      <c r="F55" s="223"/>
      <c r="G55" s="937"/>
      <c r="H55" s="937"/>
      <c r="I55" s="937"/>
      <c r="J55" s="937">
        <v>194</v>
      </c>
      <c r="K55" s="937">
        <v>75</v>
      </c>
      <c r="L55" s="937">
        <v>59</v>
      </c>
      <c r="M55" s="937">
        <v>60</v>
      </c>
    </row>
    <row r="56" spans="2:13" ht="15" customHeight="1">
      <c r="B56" s="232" t="s">
        <v>200</v>
      </c>
      <c r="C56" s="224"/>
      <c r="D56" s="224"/>
      <c r="E56" s="224"/>
      <c r="F56" s="223"/>
      <c r="G56" s="937"/>
      <c r="H56" s="937"/>
      <c r="I56" s="937"/>
      <c r="J56" s="937"/>
      <c r="K56" s="937"/>
      <c r="L56" s="937"/>
      <c r="M56" s="937"/>
    </row>
    <row r="57" spans="2:13" ht="8.1" customHeight="1">
      <c r="B57" s="231"/>
      <c r="C57" s="224"/>
      <c r="D57" s="224"/>
      <c r="E57" s="224"/>
      <c r="F57" s="223"/>
      <c r="G57" s="937"/>
      <c r="H57" s="937"/>
      <c r="I57" s="937"/>
      <c r="J57" s="937"/>
      <c r="K57" s="937"/>
      <c r="L57" s="937"/>
      <c r="M57" s="937"/>
    </row>
    <row r="58" spans="2:13" ht="15" customHeight="1">
      <c r="B58" s="228" t="s">
        <v>291</v>
      </c>
      <c r="C58" s="224"/>
      <c r="D58" s="224"/>
      <c r="E58" s="224"/>
      <c r="F58" s="223"/>
      <c r="G58" s="937"/>
      <c r="H58" s="937"/>
      <c r="I58" s="937"/>
      <c r="J58" s="937">
        <v>620</v>
      </c>
      <c r="K58" s="937">
        <v>138</v>
      </c>
      <c r="L58" s="937">
        <v>160</v>
      </c>
      <c r="M58" s="937">
        <v>322</v>
      </c>
    </row>
    <row r="59" spans="2:13" ht="15" customHeight="1">
      <c r="B59" s="228" t="s">
        <v>409</v>
      </c>
      <c r="C59" s="224"/>
      <c r="D59" s="224"/>
      <c r="E59" s="224"/>
      <c r="F59" s="223"/>
      <c r="G59" s="937"/>
      <c r="H59" s="937"/>
      <c r="I59" s="937"/>
      <c r="J59" s="937"/>
      <c r="K59" s="937"/>
      <c r="L59" s="937"/>
      <c r="M59" s="937"/>
    </row>
    <row r="60" spans="2:13" ht="15" customHeight="1">
      <c r="B60" s="229" t="s">
        <v>292</v>
      </c>
      <c r="C60" s="224"/>
      <c r="D60" s="224"/>
      <c r="E60" s="224"/>
      <c r="F60" s="223"/>
      <c r="G60" s="937"/>
      <c r="H60" s="937"/>
      <c r="I60" s="937"/>
      <c r="J60" s="937"/>
      <c r="K60" s="937"/>
      <c r="L60" s="937"/>
      <c r="M60" s="937"/>
    </row>
    <row r="61" spans="2:13" ht="15" customHeight="1">
      <c r="B61" s="229" t="s">
        <v>210</v>
      </c>
      <c r="C61" s="224"/>
      <c r="D61" s="224"/>
      <c r="E61" s="224"/>
      <c r="F61" s="223"/>
      <c r="G61" s="937"/>
      <c r="H61" s="937"/>
      <c r="I61" s="937"/>
      <c r="J61" s="937"/>
      <c r="K61" s="937"/>
      <c r="L61" s="937"/>
      <c r="M61" s="937"/>
    </row>
    <row r="62" spans="2:13" ht="8.1" customHeight="1">
      <c r="B62" s="231"/>
      <c r="C62" s="12"/>
      <c r="D62" s="12"/>
      <c r="E62" s="12"/>
      <c r="F62" s="223"/>
      <c r="G62" s="937"/>
      <c r="H62" s="937"/>
      <c r="I62" s="937"/>
      <c r="J62" s="937"/>
      <c r="K62" s="937"/>
      <c r="L62" s="937"/>
      <c r="M62" s="937"/>
    </row>
    <row r="63" spans="2:13" ht="15" customHeight="1">
      <c r="B63" s="228" t="s">
        <v>211</v>
      </c>
      <c r="C63" s="12"/>
      <c r="D63" s="12"/>
      <c r="E63" s="12"/>
      <c r="F63" s="223"/>
      <c r="G63" s="937"/>
      <c r="H63" s="937"/>
      <c r="I63" s="937"/>
      <c r="J63" s="937">
        <v>141</v>
      </c>
      <c r="K63" s="937">
        <v>32</v>
      </c>
      <c r="L63" s="937">
        <v>31</v>
      </c>
      <c r="M63" s="937">
        <v>78</v>
      </c>
    </row>
    <row r="64" spans="2:13" ht="15" customHeight="1">
      <c r="B64" s="229" t="s">
        <v>212</v>
      </c>
      <c r="C64" s="12"/>
      <c r="D64" s="12"/>
      <c r="E64" s="12"/>
      <c r="F64" s="223"/>
      <c r="G64" s="937"/>
      <c r="H64" s="937"/>
      <c r="I64" s="937"/>
      <c r="J64" s="937"/>
      <c r="K64" s="937"/>
      <c r="L64" s="937"/>
      <c r="M64" s="937"/>
    </row>
    <row r="65" spans="1:15" ht="8.1" customHeight="1">
      <c r="B65" s="231"/>
      <c r="C65" s="12"/>
      <c r="D65" s="12"/>
      <c r="E65" s="12"/>
      <c r="F65" s="223"/>
      <c r="G65" s="937"/>
      <c r="H65" s="937"/>
      <c r="I65" s="937"/>
      <c r="J65" s="937"/>
      <c r="K65" s="937"/>
      <c r="L65" s="937"/>
      <c r="M65" s="937"/>
    </row>
    <row r="66" spans="1:15" ht="15" customHeight="1">
      <c r="B66" s="228" t="s">
        <v>213</v>
      </c>
      <c r="C66" s="12"/>
      <c r="D66" s="12"/>
      <c r="E66" s="12"/>
      <c r="F66" s="223"/>
      <c r="G66" s="937"/>
      <c r="H66" s="937"/>
      <c r="I66" s="937"/>
      <c r="J66" s="937">
        <v>187</v>
      </c>
      <c r="K66" s="937">
        <v>55</v>
      </c>
      <c r="L66" s="937">
        <v>49</v>
      </c>
      <c r="M66" s="937">
        <v>83</v>
      </c>
    </row>
    <row r="67" spans="1:15" ht="15" customHeight="1">
      <c r="B67" s="229" t="s">
        <v>214</v>
      </c>
      <c r="C67" s="12"/>
      <c r="D67" s="12"/>
      <c r="E67" s="12"/>
      <c r="F67" s="223"/>
      <c r="G67" s="937"/>
      <c r="H67" s="937"/>
      <c r="I67" s="937"/>
      <c r="J67" s="937"/>
      <c r="K67" s="937"/>
      <c r="L67" s="937"/>
      <c r="M67" s="937"/>
    </row>
    <row r="68" spans="1:15" ht="8.1" customHeight="1">
      <c r="B68" s="231"/>
      <c r="C68" s="224"/>
      <c r="D68" s="224"/>
      <c r="E68" s="224"/>
      <c r="F68" s="223"/>
      <c r="G68" s="937"/>
      <c r="H68" s="937"/>
      <c r="I68" s="937"/>
      <c r="J68" s="937"/>
      <c r="K68" s="937"/>
      <c r="L68" s="937"/>
      <c r="M68" s="937"/>
    </row>
    <row r="69" spans="1:15" ht="15" customHeight="1">
      <c r="B69" s="293" t="s">
        <v>215</v>
      </c>
      <c r="C69" s="11"/>
      <c r="D69" s="11"/>
      <c r="E69" s="11"/>
      <c r="F69" s="223"/>
      <c r="G69" s="937"/>
      <c r="H69" s="937"/>
      <c r="I69" s="937"/>
      <c r="J69" s="937">
        <v>19</v>
      </c>
      <c r="K69" s="937" t="s">
        <v>536</v>
      </c>
      <c r="L69" s="937">
        <v>9</v>
      </c>
      <c r="M69" s="937">
        <v>9</v>
      </c>
    </row>
    <row r="70" spans="1:15" ht="15" customHeight="1">
      <c r="B70" s="294" t="s">
        <v>216</v>
      </c>
      <c r="C70" s="224"/>
      <c r="D70" s="224"/>
      <c r="E70" s="224"/>
      <c r="F70" s="223"/>
      <c r="G70" s="937"/>
      <c r="H70" s="937"/>
      <c r="I70" s="937"/>
      <c r="J70" s="937"/>
      <c r="K70" s="937"/>
      <c r="L70" s="937"/>
      <c r="M70" s="937"/>
    </row>
    <row r="71" spans="1:15" ht="8.1" customHeight="1">
      <c r="B71" s="231"/>
      <c r="C71" s="224"/>
      <c r="D71" s="224"/>
      <c r="E71" s="224"/>
      <c r="F71" s="223"/>
      <c r="G71" s="937"/>
      <c r="H71" s="937"/>
      <c r="I71" s="937"/>
      <c r="J71" s="937"/>
      <c r="K71" s="937"/>
      <c r="L71" s="937"/>
      <c r="M71" s="937"/>
    </row>
    <row r="72" spans="1:15" ht="15" customHeight="1">
      <c r="B72" s="293" t="s">
        <v>217</v>
      </c>
      <c r="C72" s="11"/>
      <c r="D72" s="11"/>
      <c r="E72" s="11"/>
      <c r="F72" s="223"/>
      <c r="G72" s="937"/>
      <c r="H72" s="937"/>
      <c r="I72" s="937"/>
      <c r="J72" s="937">
        <v>19</v>
      </c>
      <c r="K72" s="937">
        <v>9</v>
      </c>
      <c r="L72" s="937">
        <v>3</v>
      </c>
      <c r="M72" s="937">
        <v>7</v>
      </c>
    </row>
    <row r="73" spans="1:15" ht="15" customHeight="1">
      <c r="B73" s="294" t="s">
        <v>218</v>
      </c>
      <c r="C73" s="224"/>
      <c r="D73" s="224"/>
      <c r="E73" s="224"/>
      <c r="F73" s="223"/>
      <c r="G73" s="937"/>
      <c r="H73" s="937"/>
      <c r="I73" s="937"/>
      <c r="J73" s="937"/>
      <c r="K73" s="937"/>
      <c r="L73" s="939"/>
      <c r="M73" s="939"/>
      <c r="N73" s="798"/>
      <c r="O73" s="798"/>
    </row>
    <row r="74" spans="1:15" ht="8.1" customHeight="1">
      <c r="B74" s="231"/>
      <c r="C74" s="224"/>
      <c r="D74" s="224"/>
      <c r="E74" s="224"/>
      <c r="F74" s="223"/>
      <c r="G74" s="937"/>
      <c r="H74" s="937"/>
      <c r="I74" s="937"/>
      <c r="J74" s="937"/>
      <c r="K74" s="937"/>
      <c r="L74" s="939"/>
      <c r="M74" s="939"/>
      <c r="N74" s="798"/>
      <c r="O74" s="798"/>
    </row>
    <row r="75" spans="1:15" ht="15" customHeight="1">
      <c r="B75" s="293" t="s">
        <v>199</v>
      </c>
      <c r="C75" s="11"/>
      <c r="D75" s="11"/>
      <c r="E75" s="11"/>
      <c r="F75" s="223"/>
      <c r="G75" s="937"/>
      <c r="H75" s="937"/>
      <c r="I75" s="937"/>
      <c r="J75" s="937">
        <v>149</v>
      </c>
      <c r="K75" s="937">
        <v>45</v>
      </c>
      <c r="L75" s="939">
        <v>37</v>
      </c>
      <c r="M75" s="939">
        <v>67</v>
      </c>
      <c r="N75" s="798"/>
      <c r="O75" s="798"/>
    </row>
    <row r="76" spans="1:15" ht="15" customHeight="1">
      <c r="B76" s="294" t="s">
        <v>200</v>
      </c>
      <c r="C76" s="224"/>
      <c r="D76" s="224"/>
      <c r="E76" s="224"/>
      <c r="F76" s="223"/>
      <c r="G76" s="937"/>
      <c r="H76" s="937"/>
      <c r="I76" s="937"/>
      <c r="J76" s="937"/>
      <c r="K76" s="937"/>
      <c r="L76" s="939"/>
      <c r="M76" s="939"/>
      <c r="N76" s="798"/>
      <c r="O76" s="798"/>
    </row>
    <row r="77" spans="1:15" s="787" customFormat="1" ht="15" customHeight="1">
      <c r="A77" s="785"/>
      <c r="B77" s="785"/>
      <c r="C77" s="785"/>
      <c r="D77" s="785"/>
      <c r="E77" s="785"/>
      <c r="F77" s="785"/>
      <c r="G77" s="940"/>
      <c r="H77" s="940"/>
      <c r="I77" s="940"/>
      <c r="J77" s="940"/>
      <c r="K77" s="940"/>
      <c r="L77" s="941"/>
      <c r="M77" s="942"/>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7" width="12.7109375" style="746" customWidth="1"/>
    <col min="8" max="8" width="14.85546875" style="746" customWidth="1"/>
    <col min="9"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539</v>
      </c>
      <c r="D3" s="750"/>
      <c r="E3" s="750"/>
      <c r="F3" s="750"/>
      <c r="G3" s="750"/>
      <c r="H3" s="750"/>
      <c r="I3" s="750"/>
      <c r="J3" s="750"/>
      <c r="K3" s="750"/>
      <c r="L3" s="750"/>
    </row>
    <row r="4" spans="1:187" ht="16.5" customHeight="1">
      <c r="A4" s="751"/>
      <c r="B4" s="752" t="s">
        <v>186</v>
      </c>
      <c r="C4" s="753" t="s">
        <v>538</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3" t="s">
        <v>145</v>
      </c>
      <c r="C6" s="973"/>
      <c r="D6" s="735"/>
      <c r="E6" s="737"/>
      <c r="F6" s="737"/>
      <c r="G6" s="737"/>
      <c r="H6" s="736"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1" customFormat="1" ht="15" customHeight="1">
      <c r="B8" s="738" t="s">
        <v>59</v>
      </c>
      <c r="E8" s="199"/>
      <c r="F8" s="199"/>
      <c r="G8" s="199"/>
      <c r="H8" s="199">
        <v>14</v>
      </c>
      <c r="I8" s="199">
        <v>5</v>
      </c>
      <c r="J8" s="199">
        <v>6</v>
      </c>
      <c r="K8" s="935">
        <v>3</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1" customFormat="1" ht="15" customHeight="1">
      <c r="B9" s="739" t="s">
        <v>91</v>
      </c>
      <c r="C9" s="740"/>
      <c r="E9" s="199"/>
      <c r="F9" s="199"/>
      <c r="G9" s="199"/>
      <c r="H9" s="199"/>
      <c r="I9" s="199"/>
      <c r="J9" s="199"/>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1" customFormat="1" ht="15" customHeight="1">
      <c r="B10" s="739"/>
      <c r="C10" s="740"/>
      <c r="E10" s="199"/>
      <c r="F10" s="199"/>
      <c r="G10" s="199"/>
      <c r="H10" s="199"/>
      <c r="I10" s="199"/>
      <c r="J10" s="199"/>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1" customFormat="1" ht="15" customHeight="1">
      <c r="B11" s="738" t="s">
        <v>89</v>
      </c>
      <c r="C11" s="740"/>
      <c r="E11" s="199"/>
      <c r="F11" s="199"/>
      <c r="G11" s="199"/>
      <c r="H11" s="199">
        <v>17</v>
      </c>
      <c r="I11" s="199">
        <v>3</v>
      </c>
      <c r="J11" s="199">
        <v>1</v>
      </c>
      <c r="K11" s="935">
        <v>13</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1" customFormat="1" ht="15" customHeight="1">
      <c r="B12" s="739" t="s">
        <v>90</v>
      </c>
      <c r="C12" s="740"/>
      <c r="E12" s="199"/>
      <c r="F12" s="199"/>
      <c r="G12" s="199"/>
      <c r="H12" s="199"/>
      <c r="I12" s="199"/>
      <c r="J12" s="199"/>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1" customFormat="1" ht="15" customHeight="1">
      <c r="B13" s="739"/>
      <c r="C13" s="740"/>
      <c r="E13" s="199"/>
      <c r="F13" s="199"/>
      <c r="G13" s="199"/>
      <c r="H13" s="199"/>
      <c r="I13" s="199"/>
      <c r="J13" s="199"/>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1" customFormat="1" ht="15" customHeight="1">
      <c r="B14" s="738" t="s">
        <v>411</v>
      </c>
      <c r="C14" s="740"/>
      <c r="E14" s="199"/>
      <c r="F14" s="199"/>
      <c r="G14" s="199"/>
      <c r="H14" s="199">
        <v>19</v>
      </c>
      <c r="I14" s="199">
        <v>1</v>
      </c>
      <c r="J14" s="199">
        <v>9</v>
      </c>
      <c r="K14" s="935">
        <v>9</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1" customFormat="1" ht="15" customHeight="1">
      <c r="B15" s="739" t="s">
        <v>448</v>
      </c>
      <c r="C15" s="740"/>
      <c r="E15" s="199"/>
      <c r="F15" s="199"/>
      <c r="G15" s="199"/>
      <c r="H15" s="199"/>
      <c r="I15" s="199"/>
      <c r="J15" s="199"/>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1" customFormat="1" ht="15" customHeight="1">
      <c r="B16" s="739"/>
      <c r="C16" s="740"/>
      <c r="E16" s="199"/>
      <c r="F16" s="199"/>
      <c r="G16" s="199"/>
      <c r="H16" s="199"/>
      <c r="I16" s="199"/>
      <c r="J16" s="199"/>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1" customFormat="1" ht="15" customHeight="1">
      <c r="B17" s="738" t="s">
        <v>412</v>
      </c>
      <c r="C17" s="740"/>
      <c r="E17" s="199"/>
      <c r="F17" s="199"/>
      <c r="G17" s="199"/>
      <c r="H17" s="199">
        <v>535</v>
      </c>
      <c r="I17" s="199">
        <v>185</v>
      </c>
      <c r="J17" s="199">
        <v>158</v>
      </c>
      <c r="K17" s="935">
        <v>192</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1" customFormat="1" ht="15" customHeight="1">
      <c r="B18" s="739" t="s">
        <v>449</v>
      </c>
      <c r="C18" s="740"/>
      <c r="E18" s="199"/>
      <c r="F18" s="199"/>
      <c r="G18" s="199"/>
      <c r="H18" s="199"/>
      <c r="I18" s="199"/>
      <c r="J18" s="199"/>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1" customFormat="1" ht="15" customHeight="1">
      <c r="B19" s="739"/>
      <c r="C19" s="740"/>
      <c r="E19" s="199"/>
      <c r="F19" s="199"/>
      <c r="G19" s="199"/>
      <c r="H19" s="199"/>
      <c r="I19" s="199"/>
      <c r="J19" s="199"/>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1" customFormat="1" ht="15" customHeight="1">
      <c r="B20" s="738" t="s">
        <v>92</v>
      </c>
      <c r="C20" s="740"/>
      <c r="E20" s="199"/>
      <c r="F20" s="199"/>
      <c r="G20" s="199"/>
      <c r="H20" s="199">
        <v>135</v>
      </c>
      <c r="I20" s="199">
        <v>36</v>
      </c>
      <c r="J20" s="199">
        <v>47</v>
      </c>
      <c r="K20" s="935">
        <v>52</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1" customFormat="1" ht="15" customHeight="1">
      <c r="B21" s="739" t="s">
        <v>136</v>
      </c>
      <c r="C21" s="740"/>
      <c r="E21" s="199"/>
      <c r="F21" s="199"/>
      <c r="G21" s="199"/>
      <c r="H21" s="199"/>
      <c r="I21" s="199"/>
      <c r="J21" s="199"/>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1" customFormat="1" ht="15" customHeight="1">
      <c r="B22" s="739"/>
      <c r="C22" s="740"/>
      <c r="E22" s="199"/>
      <c r="F22" s="199"/>
      <c r="G22" s="199"/>
      <c r="H22" s="199"/>
      <c r="I22" s="199"/>
      <c r="J22" s="199"/>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1" customFormat="1" ht="15" customHeight="1">
      <c r="B23" s="738" t="s">
        <v>130</v>
      </c>
      <c r="C23" s="740"/>
      <c r="E23" s="199"/>
      <c r="F23" s="199"/>
      <c r="G23" s="199"/>
      <c r="H23" s="199">
        <v>4</v>
      </c>
      <c r="I23" s="199" t="s">
        <v>494</v>
      </c>
      <c r="J23" s="199">
        <v>1</v>
      </c>
      <c r="K23" s="935">
        <v>3</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1" customFormat="1" ht="15" customHeight="1">
      <c r="B24" s="739" t="s">
        <v>137</v>
      </c>
      <c r="C24" s="740"/>
      <c r="E24" s="199"/>
      <c r="F24" s="199"/>
      <c r="G24" s="199"/>
      <c r="H24" s="199"/>
      <c r="I24" s="199"/>
      <c r="J24" s="199"/>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1" customFormat="1" ht="15" customHeight="1">
      <c r="B25" s="739"/>
      <c r="C25" s="740"/>
      <c r="E25" s="199"/>
      <c r="F25" s="199"/>
      <c r="G25" s="199"/>
      <c r="H25" s="199"/>
      <c r="I25" s="199"/>
      <c r="J25" s="199"/>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1" customFormat="1" ht="15" customHeight="1">
      <c r="B26" s="738" t="s">
        <v>119</v>
      </c>
      <c r="C26" s="740"/>
      <c r="E26" s="199"/>
      <c r="F26" s="199"/>
      <c r="G26" s="199"/>
      <c r="H26" s="199" t="s">
        <v>494</v>
      </c>
      <c r="I26" s="199" t="s">
        <v>494</v>
      </c>
      <c r="J26" s="199" t="s">
        <v>494</v>
      </c>
      <c r="K26" s="935" t="s">
        <v>494</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1" customFormat="1" ht="15" customHeight="1">
      <c r="B27" s="739" t="s">
        <v>275</v>
      </c>
      <c r="C27" s="740"/>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EBCDD9E-A342-4AB2-91EB-D278E0CF1BDC}">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10"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18.75" customHeight="1">
      <c r="A3" s="975"/>
      <c r="B3" s="976" t="s">
        <v>546</v>
      </c>
      <c r="C3" s="977" t="s">
        <v>547</v>
      </c>
      <c r="D3" s="977"/>
      <c r="E3" s="977"/>
      <c r="F3" s="977"/>
      <c r="G3" s="977"/>
      <c r="H3" s="977"/>
      <c r="I3" s="977"/>
      <c r="J3" s="977"/>
      <c r="K3" s="978"/>
    </row>
    <row r="4" spans="1:12" ht="1.5" customHeight="1">
      <c r="A4" s="975"/>
      <c r="B4" s="979"/>
      <c r="C4" s="977"/>
      <c r="D4" s="977"/>
      <c r="E4" s="977"/>
      <c r="F4" s="977"/>
      <c r="G4" s="977"/>
      <c r="H4" s="977"/>
      <c r="I4" s="977"/>
      <c r="J4" s="977"/>
      <c r="K4" s="978"/>
    </row>
    <row r="5" spans="1:12" ht="16.5" customHeight="1">
      <c r="A5" s="978"/>
      <c r="B5" s="980" t="s">
        <v>548</v>
      </c>
      <c r="C5" s="981" t="s">
        <v>549</v>
      </c>
      <c r="D5" s="981"/>
      <c r="E5" s="981"/>
      <c r="F5" s="981"/>
      <c r="G5" s="981"/>
      <c r="H5" s="981"/>
      <c r="I5" s="981"/>
      <c r="J5" s="981"/>
      <c r="K5" s="978"/>
    </row>
    <row r="6" spans="1:12" ht="16.5" customHeight="1">
      <c r="A6" s="978"/>
      <c r="B6" s="980"/>
      <c r="C6" s="981"/>
      <c r="D6" s="981"/>
      <c r="E6" s="981"/>
      <c r="F6" s="981"/>
      <c r="G6" s="981"/>
      <c r="H6" s="981"/>
      <c r="I6" s="981"/>
      <c r="J6" s="981"/>
      <c r="K6" s="978"/>
    </row>
    <row r="7" spans="1:12" ht="15" customHeight="1" thickBot="1">
      <c r="A7" s="982"/>
      <c r="B7" s="982"/>
      <c r="C7" s="982"/>
      <c r="D7" s="982"/>
      <c r="E7" s="982"/>
      <c r="F7" s="982"/>
      <c r="G7" s="982"/>
      <c r="H7" s="982"/>
      <c r="I7" s="982"/>
      <c r="J7" s="982"/>
      <c r="K7" s="982"/>
    </row>
    <row r="8" spans="1:12" ht="5.25" customHeight="1">
      <c r="A8" s="978"/>
      <c r="B8" s="978"/>
      <c r="C8" s="978"/>
      <c r="D8" s="978"/>
      <c r="E8" s="978"/>
      <c r="F8" s="978"/>
      <c r="G8" s="978"/>
      <c r="H8" s="978"/>
      <c r="I8" s="978"/>
      <c r="J8" s="978"/>
      <c r="K8" s="978"/>
    </row>
    <row r="9" spans="1:12" ht="26.25" customHeight="1">
      <c r="A9" s="983"/>
      <c r="B9" s="984" t="s">
        <v>550</v>
      </c>
      <c r="C9" s="984"/>
      <c r="E9" s="985"/>
      <c r="H9" s="986"/>
      <c r="I9" s="986"/>
      <c r="J9" s="987" t="s">
        <v>551</v>
      </c>
      <c r="K9" s="988"/>
      <c r="L9" s="989"/>
    </row>
    <row r="10" spans="1:12" ht="5.25" customHeight="1">
      <c r="A10" s="983"/>
      <c r="B10" s="984"/>
      <c r="C10" s="984"/>
      <c r="D10" s="990"/>
      <c r="E10" s="990"/>
      <c r="F10" s="990"/>
      <c r="G10" s="990"/>
      <c r="H10" s="990"/>
      <c r="I10" s="990"/>
      <c r="J10" s="990"/>
      <c r="K10" s="988"/>
      <c r="L10" s="989"/>
    </row>
    <row r="11" spans="1:12" ht="28.5" customHeight="1" thickBot="1">
      <c r="A11" s="991"/>
      <c r="B11" s="992"/>
      <c r="C11" s="992"/>
      <c r="D11" s="993"/>
      <c r="E11" s="993"/>
      <c r="F11" s="993"/>
      <c r="G11" s="993"/>
      <c r="H11" s="994"/>
      <c r="I11" s="995"/>
      <c r="J11" s="994" t="s">
        <v>552</v>
      </c>
      <c r="K11" s="996"/>
      <c r="L11" s="989"/>
    </row>
    <row r="12" spans="1:12" ht="14.25" customHeight="1">
      <c r="B12" s="997"/>
      <c r="C12" s="989"/>
      <c r="D12" s="989"/>
      <c r="E12" s="983"/>
      <c r="F12" s="998"/>
      <c r="G12" s="998"/>
      <c r="H12" s="998"/>
      <c r="I12" s="998"/>
      <c r="J12" s="998"/>
      <c r="L12" s="989"/>
    </row>
    <row r="13" spans="1:12" ht="15" customHeight="1">
      <c r="B13" s="999" t="s">
        <v>553</v>
      </c>
      <c r="C13" s="989"/>
      <c r="D13" s="989"/>
      <c r="E13" s="983"/>
      <c r="F13" s="998"/>
      <c r="G13" s="998"/>
      <c r="H13" s="998"/>
      <c r="I13" s="998"/>
      <c r="J13" s="998"/>
      <c r="L13" s="989"/>
    </row>
    <row r="14" spans="1:12" ht="15" customHeight="1">
      <c r="B14" s="1000" t="s">
        <v>554</v>
      </c>
      <c r="C14" s="989"/>
      <c r="D14" s="989"/>
      <c r="E14" s="983"/>
      <c r="F14" s="998"/>
      <c r="G14" s="998"/>
      <c r="H14" s="998"/>
      <c r="I14" s="998"/>
      <c r="J14" s="998"/>
      <c r="L14" s="989"/>
    </row>
    <row r="15" spans="1:12" ht="15" customHeight="1">
      <c r="D15" s="978"/>
      <c r="E15" s="975"/>
      <c r="F15" s="975"/>
      <c r="G15" s="975"/>
      <c r="H15" s="975"/>
      <c r="I15" s="975"/>
      <c r="J15" s="975"/>
      <c r="K15" s="985"/>
      <c r="L15" s="985"/>
    </row>
    <row r="16" spans="1:12" ht="15" customHeight="1">
      <c r="B16" s="999" t="s">
        <v>555</v>
      </c>
      <c r="C16" s="1001"/>
      <c r="D16" s="1002"/>
      <c r="E16" s="1002"/>
      <c r="F16" s="1002"/>
      <c r="G16" s="1002"/>
      <c r="H16" s="1002"/>
      <c r="I16" s="1002"/>
      <c r="J16" s="1002">
        <v>13.9</v>
      </c>
      <c r="K16" s="1003"/>
      <c r="L16" s="1004"/>
    </row>
    <row r="17" spans="2:12" ht="15" customHeight="1">
      <c r="B17" s="1000"/>
      <c r="C17" s="1001"/>
      <c r="D17" s="975"/>
      <c r="E17" s="975"/>
      <c r="F17" s="975"/>
      <c r="G17" s="975"/>
      <c r="H17" s="975"/>
      <c r="I17" s="975"/>
      <c r="J17" s="975"/>
      <c r="K17" s="1003"/>
      <c r="L17" s="1004"/>
    </row>
    <row r="18" spans="2:12" ht="15" customHeight="1">
      <c r="B18" s="999" t="s">
        <v>556</v>
      </c>
      <c r="C18" s="1001"/>
      <c r="D18" s="1002"/>
      <c r="E18" s="1002"/>
      <c r="F18" s="1002"/>
      <c r="G18" s="1002"/>
      <c r="H18" s="1002"/>
      <c r="I18" s="1002"/>
      <c r="J18" s="1002">
        <v>4.7</v>
      </c>
      <c r="K18" s="1003"/>
      <c r="L18" s="1004"/>
    </row>
    <row r="19" spans="2:12" ht="15" customHeight="1">
      <c r="B19" s="1000" t="s">
        <v>557</v>
      </c>
      <c r="C19" s="1001"/>
      <c r="D19" s="975"/>
      <c r="E19" s="975"/>
      <c r="F19" s="975"/>
      <c r="G19" s="975"/>
      <c r="H19" s="975"/>
      <c r="I19" s="975"/>
      <c r="J19" s="975"/>
      <c r="K19" s="1003"/>
      <c r="L19" s="1004"/>
    </row>
    <row r="20" spans="2:12" ht="15" customHeight="1">
      <c r="B20" s="1000"/>
      <c r="C20" s="1001"/>
      <c r="D20" s="975"/>
      <c r="E20" s="975"/>
      <c r="F20" s="975"/>
      <c r="G20" s="975"/>
      <c r="H20" s="975"/>
      <c r="I20" s="975"/>
      <c r="J20" s="975"/>
      <c r="K20" s="1003"/>
      <c r="L20" s="1004"/>
    </row>
    <row r="21" spans="2:12" ht="15" customHeight="1">
      <c r="B21" s="999" t="s">
        <v>558</v>
      </c>
      <c r="C21" s="1001"/>
      <c r="D21" s="1002"/>
      <c r="E21" s="1002"/>
      <c r="F21" s="1002"/>
      <c r="G21" s="1002"/>
      <c r="H21" s="1002"/>
      <c r="I21" s="1002"/>
      <c r="J21" s="1002">
        <v>9.4</v>
      </c>
      <c r="K21" s="1003"/>
      <c r="L21" s="1004"/>
    </row>
    <row r="22" spans="2:12" ht="15" customHeight="1">
      <c r="B22" s="1000" t="s">
        <v>559</v>
      </c>
      <c r="C22" s="1001"/>
      <c r="D22" s="975"/>
      <c r="E22" s="975"/>
      <c r="F22" s="975"/>
      <c r="G22" s="975"/>
      <c r="H22" s="975"/>
      <c r="I22" s="975"/>
      <c r="J22" s="975"/>
      <c r="K22" s="1003"/>
      <c r="L22" s="1004"/>
    </row>
    <row r="23" spans="2:12" ht="15" customHeight="1">
      <c r="B23" s="1000"/>
      <c r="C23" s="1001"/>
      <c r="D23" s="975"/>
      <c r="E23" s="975"/>
      <c r="F23" s="975"/>
      <c r="G23" s="975"/>
      <c r="H23" s="975"/>
      <c r="I23" s="975"/>
      <c r="J23" s="975"/>
      <c r="K23" s="1003"/>
      <c r="L23" s="1004"/>
    </row>
    <row r="24" spans="2:12" ht="15" customHeight="1">
      <c r="B24" s="999" t="s">
        <v>560</v>
      </c>
      <c r="C24" s="1001"/>
      <c r="D24" s="1002"/>
      <c r="E24" s="1002"/>
      <c r="F24" s="1002"/>
      <c r="G24" s="1002"/>
      <c r="H24" s="1002"/>
      <c r="I24" s="1002"/>
      <c r="J24" s="1002">
        <v>1.1000000000000001</v>
      </c>
      <c r="K24" s="1003"/>
      <c r="L24" s="1004"/>
    </row>
    <row r="25" spans="2:12" ht="15" customHeight="1">
      <c r="B25" s="1000" t="s">
        <v>561</v>
      </c>
      <c r="C25" s="1001"/>
      <c r="D25" s="975"/>
      <c r="E25" s="975"/>
      <c r="F25" s="975"/>
      <c r="G25" s="975"/>
      <c r="H25" s="975"/>
      <c r="I25" s="975"/>
      <c r="J25" s="975"/>
      <c r="K25" s="1003"/>
      <c r="L25" s="1004"/>
    </row>
    <row r="26" spans="2:12" ht="15" customHeight="1">
      <c r="B26" s="1000"/>
      <c r="C26" s="1001"/>
      <c r="D26" s="975"/>
      <c r="E26" s="975"/>
      <c r="F26" s="975"/>
      <c r="G26" s="975"/>
      <c r="H26" s="975"/>
      <c r="I26" s="975"/>
      <c r="J26" s="975"/>
      <c r="K26" s="1003"/>
      <c r="L26" s="1004"/>
    </row>
    <row r="27" spans="2:12" ht="15" customHeight="1">
      <c r="B27" s="999" t="s">
        <v>562</v>
      </c>
      <c r="C27" s="1001"/>
      <c r="D27" s="1002"/>
      <c r="E27" s="1002"/>
      <c r="F27" s="1002"/>
      <c r="G27" s="1002"/>
      <c r="H27" s="1002"/>
      <c r="I27" s="1002"/>
      <c r="J27" s="1002">
        <v>7.7</v>
      </c>
      <c r="K27" s="1003"/>
      <c r="L27" s="1004"/>
    </row>
    <row r="28" spans="2:12" ht="15" customHeight="1">
      <c r="B28" s="1000" t="s">
        <v>563</v>
      </c>
      <c r="C28" s="1001"/>
      <c r="D28" s="975"/>
      <c r="E28" s="975"/>
      <c r="F28" s="975"/>
      <c r="G28" s="975"/>
      <c r="H28" s="975"/>
      <c r="I28" s="975"/>
      <c r="J28" s="975"/>
      <c r="K28" s="1003"/>
      <c r="L28" s="1004"/>
    </row>
    <row r="29" spans="2:12" ht="15" customHeight="1">
      <c r="B29" s="1000"/>
      <c r="C29" s="1001"/>
      <c r="D29" s="975"/>
      <c r="E29" s="975"/>
      <c r="F29" s="975"/>
      <c r="G29" s="975"/>
      <c r="H29" s="975"/>
      <c r="I29" s="975"/>
      <c r="J29" s="975"/>
      <c r="K29" s="1003"/>
      <c r="L29" s="1004"/>
    </row>
    <row r="30" spans="2:12" ht="15" customHeight="1">
      <c r="B30" s="999" t="s">
        <v>564</v>
      </c>
      <c r="C30" s="1001"/>
      <c r="D30" s="1002"/>
      <c r="E30" s="1002"/>
      <c r="F30" s="1002"/>
      <c r="G30" s="1002"/>
      <c r="H30" s="1002"/>
      <c r="I30" s="1002"/>
      <c r="J30" s="1002">
        <v>3.9</v>
      </c>
      <c r="K30" s="1003"/>
      <c r="L30" s="1004"/>
    </row>
    <row r="31" spans="2:12" ht="15" customHeight="1">
      <c r="B31" s="1000" t="s">
        <v>565</v>
      </c>
      <c r="C31" s="1001"/>
      <c r="D31" s="978"/>
      <c r="E31" s="978"/>
      <c r="F31" s="978"/>
      <c r="G31" s="978"/>
      <c r="H31" s="978"/>
      <c r="I31" s="978"/>
      <c r="J31" s="978"/>
      <c r="K31" s="1003"/>
      <c r="L31" s="1004"/>
    </row>
    <row r="32" spans="2:12" ht="15" customHeight="1">
      <c r="B32" s="1000"/>
      <c r="C32" s="1001"/>
      <c r="D32" s="978"/>
      <c r="E32" s="978"/>
      <c r="F32" s="978"/>
      <c r="G32" s="978"/>
      <c r="H32" s="978"/>
      <c r="I32" s="978"/>
      <c r="J32" s="978"/>
      <c r="K32" s="1003"/>
      <c r="L32" s="1004"/>
    </row>
    <row r="33" spans="1:15" ht="15" customHeight="1">
      <c r="B33" s="999" t="s">
        <v>566</v>
      </c>
      <c r="C33" s="1001"/>
      <c r="D33" s="1001"/>
      <c r="E33" s="1001"/>
      <c r="F33" s="1001"/>
      <c r="G33" s="1001"/>
      <c r="H33" s="1001"/>
      <c r="I33" s="1001"/>
      <c r="J33" s="1001">
        <v>2.7</v>
      </c>
      <c r="K33" s="1003"/>
      <c r="L33" s="1004"/>
    </row>
    <row r="34" spans="1:15" ht="15" customHeight="1">
      <c r="B34" s="1000"/>
      <c r="C34" s="1001"/>
      <c r="D34" s="975"/>
      <c r="E34" s="975"/>
      <c r="F34" s="975"/>
      <c r="G34" s="975"/>
      <c r="H34" s="975"/>
      <c r="I34" s="975"/>
      <c r="J34" s="975"/>
      <c r="K34" s="1003"/>
      <c r="L34" s="1004"/>
    </row>
    <row r="35" spans="1:15" ht="15" customHeight="1">
      <c r="B35" s="999" t="s">
        <v>567</v>
      </c>
      <c r="C35" s="1001"/>
      <c r="D35" s="1002"/>
      <c r="E35" s="1002"/>
      <c r="F35" s="1002"/>
      <c r="G35" s="1002"/>
      <c r="H35" s="1002"/>
      <c r="I35" s="1002"/>
      <c r="J35" s="1002">
        <v>5.5</v>
      </c>
      <c r="K35" s="1003"/>
      <c r="L35" s="1004"/>
    </row>
    <row r="36" spans="1:15" ht="15" customHeight="1">
      <c r="B36" s="1000" t="s">
        <v>568</v>
      </c>
      <c r="C36" s="1001"/>
      <c r="D36" s="978"/>
      <c r="E36" s="978"/>
      <c r="F36" s="978"/>
      <c r="G36" s="978"/>
      <c r="H36" s="978"/>
      <c r="I36" s="978"/>
      <c r="J36" s="975"/>
      <c r="K36" s="1003"/>
      <c r="L36" s="1004"/>
    </row>
    <row r="37" spans="1:15" ht="7.5" customHeight="1">
      <c r="B37" s="1000"/>
      <c r="C37" s="1001"/>
      <c r="D37" s="978"/>
      <c r="E37" s="978"/>
      <c r="F37" s="978"/>
      <c r="G37" s="978"/>
      <c r="H37" s="978"/>
      <c r="I37" s="978"/>
      <c r="J37" s="978"/>
      <c r="K37" s="1003"/>
      <c r="L37" s="1004"/>
    </row>
    <row r="38" spans="1:15" ht="7.5" customHeight="1" thickBot="1">
      <c r="A38" s="1005"/>
      <c r="B38" s="1005"/>
      <c r="C38" s="1005"/>
      <c r="D38" s="1005"/>
      <c r="E38" s="1005"/>
      <c r="F38" s="1005"/>
      <c r="G38" s="1005"/>
      <c r="H38" s="1005"/>
      <c r="I38" s="1005"/>
      <c r="J38" s="1005"/>
      <c r="K38" s="1005"/>
      <c r="L38" s="985"/>
    </row>
    <row r="39" spans="1:15" ht="13.5" customHeight="1" thickTop="1">
      <c r="A39" s="1006"/>
      <c r="B39" s="1006"/>
      <c r="C39" s="1006"/>
      <c r="D39" s="1006"/>
      <c r="E39" s="1006"/>
      <c r="F39" s="1007"/>
      <c r="G39" s="1007"/>
      <c r="H39" s="1007"/>
      <c r="I39" s="1007"/>
      <c r="J39" s="1007"/>
      <c r="K39" s="1008" t="s">
        <v>3</v>
      </c>
      <c r="L39" s="985"/>
    </row>
    <row r="40" spans="1:15" ht="13.5" customHeight="1">
      <c r="A40" s="1006"/>
      <c r="B40" s="1006"/>
      <c r="C40" s="1006"/>
      <c r="D40" s="1006"/>
      <c r="E40" s="1006"/>
      <c r="F40" s="1007"/>
      <c r="G40" s="1007"/>
      <c r="H40" s="1007"/>
      <c r="I40" s="1007"/>
      <c r="J40" s="1007"/>
      <c r="K40" s="1009" t="s">
        <v>4</v>
      </c>
      <c r="L40" s="985"/>
    </row>
    <row r="41" spans="1:15" ht="13.5" customHeight="1">
      <c r="A41" s="1006"/>
      <c r="B41" s="1010" t="s">
        <v>569</v>
      </c>
      <c r="C41" s="1006"/>
      <c r="D41" s="1006"/>
      <c r="E41" s="1006"/>
      <c r="F41" s="1007"/>
      <c r="G41" s="1007"/>
      <c r="H41" s="1007"/>
      <c r="I41" s="1007"/>
      <c r="J41" s="1007"/>
      <c r="K41" s="1011"/>
      <c r="L41" s="985"/>
    </row>
    <row r="42" spans="1:15" ht="13.5" customHeight="1">
      <c r="A42" s="1006"/>
      <c r="B42" s="1010"/>
      <c r="C42" s="1006"/>
      <c r="D42" s="1006"/>
      <c r="E42" s="1006"/>
      <c r="F42" s="1007"/>
      <c r="G42" s="1007"/>
      <c r="H42" s="1007"/>
      <c r="I42" s="1007"/>
      <c r="J42" s="1007"/>
      <c r="K42" s="1011"/>
      <c r="L42" s="985"/>
    </row>
    <row r="43" spans="1:15" ht="13.5" customHeight="1">
      <c r="A43" s="1006"/>
      <c r="B43" s="1012" t="s">
        <v>570</v>
      </c>
      <c r="C43" s="1006"/>
      <c r="D43" s="1006"/>
      <c r="E43" s="1006"/>
      <c r="F43" s="1007"/>
      <c r="G43" s="1007"/>
      <c r="H43" s="1007"/>
      <c r="I43" s="1007"/>
      <c r="J43" s="1007"/>
      <c r="K43" s="1011"/>
      <c r="L43" s="985"/>
    </row>
    <row r="44" spans="1:15" ht="15" customHeight="1">
      <c r="A44" s="1006"/>
      <c r="B44" s="1013" t="s">
        <v>571</v>
      </c>
      <c r="C44" s="1006"/>
      <c r="D44" s="1006"/>
      <c r="E44" s="1006"/>
      <c r="F44" s="1007"/>
      <c r="G44" s="1007"/>
      <c r="H44" s="1007"/>
      <c r="I44" s="1007"/>
      <c r="J44" s="1007"/>
      <c r="K44" s="1007"/>
      <c r="L44" s="985"/>
    </row>
    <row r="45" spans="1:15" ht="15" customHeight="1">
      <c r="A45" s="1006"/>
      <c r="B45" s="1014"/>
      <c r="C45" s="1006"/>
      <c r="D45" s="1006"/>
      <c r="E45" s="1006"/>
      <c r="F45" s="1007"/>
      <c r="G45" s="1007"/>
      <c r="H45" s="1007"/>
      <c r="I45" s="1007"/>
      <c r="J45" s="1007"/>
      <c r="K45" s="1007"/>
      <c r="L45" s="985"/>
    </row>
    <row r="46" spans="1:15" ht="15" customHeight="1">
      <c r="A46" s="1006"/>
      <c r="B46" s="1015" t="s">
        <v>572</v>
      </c>
      <c r="C46" s="1015"/>
      <c r="D46" s="1015"/>
      <c r="E46" s="1015"/>
      <c r="F46" s="1015"/>
      <c r="G46" s="1015"/>
      <c r="H46" s="1015"/>
      <c r="I46" s="1015"/>
      <c r="J46" s="1015"/>
      <c r="K46" s="1007"/>
      <c r="L46" s="985"/>
    </row>
    <row r="47" spans="1:15" ht="15" customHeight="1">
      <c r="A47" s="1007"/>
      <c r="B47" s="1015"/>
      <c r="C47" s="1015"/>
      <c r="D47" s="1015"/>
      <c r="E47" s="1015"/>
      <c r="F47" s="1015"/>
      <c r="G47" s="1015"/>
      <c r="H47" s="1015"/>
      <c r="I47" s="1015"/>
      <c r="J47" s="1015"/>
      <c r="K47" s="1016"/>
      <c r="L47" s="990"/>
      <c r="M47" s="990"/>
      <c r="N47" s="1011"/>
      <c r="O47" s="985"/>
    </row>
    <row r="48" spans="1:15" ht="15" customHeight="1">
      <c r="A48" s="1007"/>
      <c r="B48" s="1017" t="s">
        <v>573</v>
      </c>
      <c r="C48" s="1017"/>
      <c r="D48" s="1017"/>
      <c r="E48" s="1017"/>
      <c r="F48" s="1017"/>
      <c r="G48" s="1017"/>
      <c r="H48" s="1017"/>
      <c r="I48" s="1017"/>
      <c r="J48" s="1017"/>
      <c r="K48" s="1007"/>
      <c r="L48" s="990"/>
      <c r="M48" s="990"/>
      <c r="N48" s="985"/>
      <c r="O48" s="985"/>
    </row>
    <row r="49" spans="2:12" ht="13.5" customHeight="1">
      <c r="B49" s="1017"/>
      <c r="C49" s="1017"/>
      <c r="D49" s="1017"/>
      <c r="E49" s="1017"/>
      <c r="F49" s="1017"/>
      <c r="G49" s="1017"/>
      <c r="H49" s="1017"/>
      <c r="I49" s="1017"/>
      <c r="J49" s="1017"/>
      <c r="K49" s="1018"/>
      <c r="L49" s="1018"/>
    </row>
    <row r="50" spans="2:12" ht="15.75" customHeight="1"/>
    <row r="51" spans="2:12" ht="15.75" customHeight="1">
      <c r="B51" s="1019" t="s">
        <v>574</v>
      </c>
    </row>
    <row r="52" spans="2:12" ht="15.75" customHeight="1">
      <c r="B52" s="1020" t="s">
        <v>575</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5">
    <mergeCell ref="C3:J4"/>
    <mergeCell ref="C5:J6"/>
    <mergeCell ref="B9:C11"/>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2"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15F12AB-BB35-46C1-A796-C678517E31A9}">
  <sheetPr codeName="Sheet28"/>
  <dimension ref="B2:J25"/>
  <sheetViews>
    <sheetView tabSelected="1" view="pageBreakPreview" zoomScale="60" zoomScaleNormal="100" workbookViewId="0">
      <selection sqref="A1:XFD1048576"/>
    </sheetView>
  </sheetViews>
  <sheetFormatPr defaultRowHeight="15"/>
  <cols>
    <col min="1" max="1" width="2.28515625" style="1023" customWidth="1"/>
    <col min="2" max="2" width="12.5703125" style="1023" customWidth="1"/>
    <col min="3" max="3" width="22.5703125" style="1023" customWidth="1"/>
    <col min="4" max="4" width="16.28515625" style="1023" customWidth="1"/>
    <col min="5" max="9" width="10.7109375" style="1023" customWidth="1"/>
    <col min="10" max="10" width="3" style="1023" customWidth="1"/>
    <col min="11" max="16384" width="9.140625" style="1023"/>
  </cols>
  <sheetData>
    <row r="2" spans="2:10" ht="30" customHeight="1">
      <c r="B2" s="1021" t="s">
        <v>576</v>
      </c>
      <c r="C2" s="1022" t="s">
        <v>577</v>
      </c>
      <c r="D2" s="1022"/>
      <c r="E2" s="1022"/>
      <c r="F2" s="1022"/>
      <c r="G2" s="1022"/>
      <c r="H2" s="1022"/>
      <c r="I2" s="1022"/>
      <c r="J2" s="1022"/>
    </row>
    <row r="3" spans="2:10" ht="29.45" customHeight="1">
      <c r="B3" s="1024" t="s">
        <v>578</v>
      </c>
      <c r="C3" s="1025" t="s">
        <v>579</v>
      </c>
      <c r="D3" s="1025"/>
      <c r="E3" s="1025"/>
      <c r="F3" s="1025"/>
      <c r="G3" s="1025"/>
      <c r="H3" s="1025"/>
      <c r="I3" s="1025"/>
    </row>
    <row r="4" spans="2:10" ht="15.75" thickBot="1">
      <c r="D4" s="1026"/>
      <c r="E4" s="1026"/>
      <c r="F4" s="1026"/>
      <c r="G4" s="1026"/>
      <c r="H4" s="1026"/>
      <c r="I4" s="1026"/>
    </row>
    <row r="5" spans="2:10" ht="99" customHeight="1" thickTop="1" thickBot="1">
      <c r="B5" s="1027" t="s">
        <v>580</v>
      </c>
      <c r="C5" s="1027"/>
      <c r="D5" s="1028" t="s">
        <v>581</v>
      </c>
      <c r="E5" s="1028">
        <v>2016</v>
      </c>
      <c r="F5" s="1028">
        <v>2017</v>
      </c>
      <c r="G5" s="1028">
        <v>2018</v>
      </c>
      <c r="H5" s="1028">
        <v>2019</v>
      </c>
      <c r="I5" s="1029">
        <v>2020</v>
      </c>
    </row>
    <row r="6" spans="2:10" ht="30" customHeight="1">
      <c r="B6" s="1030" t="s">
        <v>582</v>
      </c>
      <c r="C6" s="1031" t="s">
        <v>583</v>
      </c>
      <c r="D6" s="1032" t="s">
        <v>584</v>
      </c>
      <c r="E6" s="1033">
        <v>24.8</v>
      </c>
      <c r="F6" s="1033">
        <v>24.3</v>
      </c>
      <c r="G6" s="1034">
        <v>24.4</v>
      </c>
      <c r="H6" s="1033">
        <v>24.5</v>
      </c>
      <c r="I6" s="1033">
        <v>24.6</v>
      </c>
    </row>
    <row r="7" spans="2:10" ht="30" customHeight="1">
      <c r="B7" s="1030"/>
      <c r="C7" s="1035"/>
      <c r="D7" s="1036" t="s">
        <v>585</v>
      </c>
      <c r="E7" s="1037">
        <v>31.9</v>
      </c>
      <c r="F7" s="1037">
        <v>30.9</v>
      </c>
      <c r="G7" s="1038">
        <v>31.2</v>
      </c>
      <c r="H7" s="1037">
        <v>31.9</v>
      </c>
      <c r="I7" s="1037">
        <v>31.6</v>
      </c>
    </row>
    <row r="8" spans="2:10" ht="42.6" customHeight="1">
      <c r="B8" s="1030"/>
      <c r="C8" s="1039" t="s">
        <v>586</v>
      </c>
      <c r="D8" s="1040" t="s">
        <v>587</v>
      </c>
      <c r="E8" s="1041">
        <v>2652.8</v>
      </c>
      <c r="F8" s="1041">
        <v>3380</v>
      </c>
      <c r="G8" s="1041">
        <v>2887</v>
      </c>
      <c r="H8" s="1041">
        <v>1803.2</v>
      </c>
      <c r="I8" s="1041">
        <v>2984.8</v>
      </c>
    </row>
    <row r="9" spans="2:10" ht="30" customHeight="1">
      <c r="B9" s="1030"/>
      <c r="C9" s="1035"/>
      <c r="D9" s="1042" t="s">
        <v>588</v>
      </c>
      <c r="E9" s="1037">
        <v>151</v>
      </c>
      <c r="F9" s="1037">
        <v>173</v>
      </c>
      <c r="G9" s="1043">
        <v>157</v>
      </c>
      <c r="H9" s="1037">
        <v>149</v>
      </c>
      <c r="I9" s="1037">
        <v>165</v>
      </c>
    </row>
    <row r="10" spans="2:10" ht="39.6" customHeight="1" thickBot="1">
      <c r="B10" s="1044"/>
      <c r="C10" s="1045" t="s">
        <v>589</v>
      </c>
      <c r="D10" s="1046" t="s">
        <v>590</v>
      </c>
      <c r="E10" s="1047">
        <v>78.7</v>
      </c>
      <c r="F10" s="1047">
        <v>82.4</v>
      </c>
      <c r="G10" s="1048">
        <v>82.1</v>
      </c>
      <c r="H10" s="1047">
        <v>79.7</v>
      </c>
      <c r="I10" s="1047">
        <v>81.099999999999994</v>
      </c>
    </row>
    <row r="11" spans="2:10">
      <c r="J11" s="1049" t="s">
        <v>591</v>
      </c>
    </row>
    <row r="12" spans="2:10">
      <c r="J12" s="1050" t="s">
        <v>592</v>
      </c>
    </row>
    <row r="14" spans="2:10" ht="15.75">
      <c r="B14" s="1051" t="s">
        <v>593</v>
      </c>
      <c r="C14" s="1052"/>
    </row>
    <row r="15" spans="2:10" ht="15.75">
      <c r="B15" s="1051" t="s">
        <v>594</v>
      </c>
      <c r="C15" s="1052"/>
    </row>
    <row r="16" spans="2:10">
      <c r="B16" s="1053" t="s">
        <v>595</v>
      </c>
      <c r="C16" s="1053"/>
    </row>
    <row r="17" spans="2:10">
      <c r="B17" s="1051"/>
      <c r="C17" s="1053"/>
    </row>
    <row r="18" spans="2:10" ht="30" customHeight="1">
      <c r="B18" s="1054" t="s">
        <v>596</v>
      </c>
      <c r="C18" s="1054"/>
      <c r="D18" s="1054"/>
      <c r="E18" s="1054"/>
      <c r="F18" s="1054"/>
      <c r="G18" s="1054"/>
      <c r="H18" s="1054"/>
      <c r="I18" s="1054"/>
      <c r="J18" s="1054"/>
    </row>
    <row r="19" spans="2:10">
      <c r="B19" s="1053" t="s">
        <v>597</v>
      </c>
    </row>
    <row r="21" spans="2:10">
      <c r="B21" s="1051"/>
    </row>
    <row r="22" spans="2:10">
      <c r="B22" s="1053"/>
    </row>
    <row r="24" spans="2:10">
      <c r="B24" s="1051"/>
    </row>
    <row r="25" spans="2:10">
      <c r="B25" s="1053"/>
    </row>
  </sheetData>
  <mergeCells count="7">
    <mergeCell ref="B18:J18"/>
    <mergeCell ref="C2:J2"/>
    <mergeCell ref="C3:I3"/>
    <mergeCell ref="B5:C5"/>
    <mergeCell ref="B6:B10"/>
    <mergeCell ref="C6:C7"/>
    <mergeCell ref="C8:C9"/>
  </mergeCells>
  <pageMargins left="0.55118110236220474" right="0.55118110236220474" top="0.55118110236220474" bottom="0.55118110236220474" header="0.55118110236220474" footer="0.55118110236220474"/>
  <pageSetup paperSize="9" scale="82"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7" width="10.7109375" style="767" customWidth="1"/>
    <col min="8" max="8" width="14.85546875" style="767" customWidth="1"/>
    <col min="9"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540</v>
      </c>
      <c r="D3" s="771"/>
      <c r="E3" s="771"/>
      <c r="F3" s="771"/>
      <c r="G3" s="771"/>
      <c r="H3" s="771"/>
      <c r="I3" s="771"/>
      <c r="J3" s="771"/>
      <c r="K3" s="771"/>
      <c r="L3" s="771"/>
    </row>
    <row r="4" spans="1:13" s="772" customFormat="1" ht="16.5" customHeight="1">
      <c r="A4" s="773"/>
      <c r="B4" s="774" t="s">
        <v>420</v>
      </c>
      <c r="C4" s="775" t="s">
        <v>541</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544</v>
      </c>
      <c r="D3" s="750"/>
      <c r="E3" s="750"/>
      <c r="F3" s="750"/>
      <c r="G3" s="750"/>
      <c r="H3" s="750"/>
      <c r="I3" s="750"/>
      <c r="J3" s="750"/>
      <c r="K3" s="750"/>
      <c r="L3" s="750"/>
    </row>
    <row r="4" spans="1:13" s="746" customFormat="1" ht="16.5" customHeight="1">
      <c r="B4" s="752" t="s">
        <v>422</v>
      </c>
      <c r="C4" s="795" t="s">
        <v>545</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250</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2022-03-03T11:39:47Z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