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F7258F6C-9773-465B-ACB3-CC3BD78FD56B}"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419" uniqueCount="601">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Jasin, Melaka, 2020</t>
  </si>
  <si>
    <t>: Selected statistics of basic information, Parliament of Jasin, Melaka, 2020</t>
  </si>
  <si>
    <t>N.28
Sungai Rambai</t>
  </si>
  <si>
    <t>N.27
Merlimau</t>
  </si>
  <si>
    <t>N.26
Serkam</t>
  </si>
  <si>
    <t>N.25
Rim</t>
  </si>
  <si>
    <t>N.24
Bemban</t>
  </si>
  <si>
    <t>P.139
JASIN</t>
  </si>
  <si>
    <t>n.a</t>
  </si>
  <si>
    <t>: Statistik utama penduduk pada tahun banci, Melaka</t>
  </si>
  <si>
    <t>: Principal statistics of population on census year, Melaka</t>
  </si>
  <si>
    <t>: Statistik utama penduduk pada tahun banci, Melaka (samb.)</t>
  </si>
  <si>
    <t>: Principal statistics of population on census year, Melaka (cont'd)</t>
  </si>
  <si>
    <t>: Statistik terpilih penduduk, Parlimen Jasin, Melaka, 2020</t>
  </si>
  <si>
    <t>: Selected statistics of population, Parliament of Jasin, Melaka, 2020</t>
  </si>
  <si>
    <t>: Statistik terpilih penduduk, Parlimen Jasin, Melaka, 2020 (samb.)</t>
  </si>
  <si>
    <t>: Selected statistics of population, Parliament of Jasin, Melaka, 2020 (cont'd)</t>
  </si>
  <si>
    <t>Jasin</t>
  </si>
  <si>
    <t>Bemban</t>
  </si>
  <si>
    <t>Rim</t>
  </si>
  <si>
    <t>Serkam</t>
  </si>
  <si>
    <t>Merlimau</t>
  </si>
  <si>
    <t>Sungai Rambai</t>
  </si>
  <si>
    <t>: Bilangan kelahiran hidup dan kematian mengikut jantina, Parlimen Jasin, Melaka, 2020</t>
  </si>
  <si>
    <t>: Number of live births and deaths by sex, Parliament of Jasin, Melaka, 2020</t>
  </si>
  <si>
    <t>: Statistik terpilih perumahan, Parlimen Jasin, Melaka, 2019</t>
  </si>
  <si>
    <t>: Selected statistics on housing, Parliament of Jasin, Melaka, 2019</t>
  </si>
  <si>
    <t>: Statistik terpilih guna tenaga, Parlimen Jasin, Melaka, 2020</t>
  </si>
  <si>
    <t>: Selected statistics on employment, Parliament of Jasin, Melaka, 2020</t>
  </si>
  <si>
    <t>: Statistik terpilih pendapatan isi rumah, Parlimen Jasin, Melaka, 2019</t>
  </si>
  <si>
    <t>: Selected statistics of household income, Parliament of Jasin, Melaka, 2019</t>
  </si>
  <si>
    <t>: Statistik terpilih pendidikan, Parlimen Jasin, Melaka, 2020</t>
  </si>
  <si>
    <t>: Selected statistics of education, Parliament of Jasin, Melaka, 2020</t>
  </si>
  <si>
    <t>: Statistik terpilih kesihatan, Parlimen Jasin, Melaka, 2020</t>
  </si>
  <si>
    <t>: Selected statistics of health, Parliament of Jasin, Melaka, 2020</t>
  </si>
  <si>
    <t>: Statistik kemiskinan berdaftar dengan eKasih mengikut jantina, Parlimen Jasin, Melaka</t>
  </si>
  <si>
    <t>: Statistics of poverty registered with eKasih by sex, Parliament of Jasin, Melaka</t>
  </si>
  <si>
    <t>-</t>
  </si>
  <si>
    <t>: Statistik kemiskinan berdaftar dengan eKasih mengikut kumpulan etnik, Parlimen Jasin, Melaka</t>
  </si>
  <si>
    <t>: Statistics of poverty registered with eKasih by ethnic group, Parliament of Jasin, Melaka</t>
  </si>
  <si>
    <t>: Statistik kemiskinan berdaftar dengan eKasih mengikut agama, Parlimen Jasin, Melaka</t>
  </si>
  <si>
    <t>: Statistics of poverty registered with eKasih by religion, Parliament of Jasin, Melaka</t>
  </si>
  <si>
    <t>: Statistik kemiskinan berdaftar dengan eKasih mengikut kumpulan umur, Parlimen Jasin, Melaka</t>
  </si>
  <si>
    <t>: Statistics of poverty registered with eKasih by age group, Parliament of Jasin, Melaka</t>
  </si>
  <si>
    <t>: Statistik terpilih keselamatan awam, Parlimen Jasin, Melaka, 2020</t>
  </si>
  <si>
    <t>: Selected statistics of public safety, Parliament of Jasin, Melaka, 2020</t>
  </si>
  <si>
    <t>: Statistik terpilih internet dan media sosial, Parlimen Jasin, Melaka, 2020</t>
  </si>
  <si>
    <t>: Selected statistics of internet and social media, Parliament of Jasin, Melaka, 2020</t>
  </si>
  <si>
    <t>: Akses kepada kemudahan asas kepada isi rumah, Parlimen Jasin, Melaka, 2019</t>
  </si>
  <si>
    <t>: Access to basic amenities for households, Parliament of Jasin, Melaka, 2019</t>
  </si>
  <si>
    <t>: Bilangan pertubuhan/ syarikat perniagaan mengikut sektor, Parlimen Jasin, Melaka, 2022</t>
  </si>
  <si>
    <t>:  Number of establishments/ businesses by sector, Parliament of Jasin, Melaka, 2022</t>
  </si>
  <si>
    <t>*</t>
  </si>
  <si>
    <t>: Bilangan pertubuhan/ syarikat perniagaan terpilih sektor Perkhidmatan, Parlimen Jasin, Melaka, 2022</t>
  </si>
  <si>
    <t>: Number of establishments/ businesses by sector, Parliament of Jasin, Melaka, 2022</t>
  </si>
  <si>
    <t>: Statistik terpilih perkhidmatan, Parlimen Jasin, Melaka, 2022</t>
  </si>
  <si>
    <t>: Bilangan fasiliti awam, Parlimen Jasin, Melaka, 2022</t>
  </si>
  <si>
    <t>: Number of public facilities, Parliament of Jasin, Melaka, 2022</t>
  </si>
  <si>
    <t>: Bilangan fasiliti awam, Parlimen Jasin, Melaka, 2022 (samb.)</t>
  </si>
  <si>
    <t>: Number of public facilities, Parliament of Jasin, Melaka, 2022 (cont'd)</t>
  </si>
  <si>
    <t>: Statistik lain-lain, Parlimen Jasin, Melaka, 2022</t>
  </si>
  <si>
    <t>: Other statistics, Parliament of Jasin, Melaka, 2022</t>
  </si>
  <si>
    <t>Jadual 13.0</t>
  </si>
  <si>
    <t>: Statistik terpilih Penggunaan Per Kapita item pertanian, Parlimen Jasin, Melaka, 2020</t>
  </si>
  <si>
    <t>Table 13.0</t>
  </si>
  <si>
    <t xml:space="preserve">: Selected statistics on Per Capita Consumption of agricultural item, Parliament of Jasin, 
  Melaka,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Jasin, Melaka, 2016-2020</t>
  </si>
  <si>
    <t>Table 14.0:</t>
  </si>
  <si>
    <t>Mean temperature, rainfall volume and mean relative humidity, Parliament of Jasin, Melaka,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9">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
      <left/>
      <right/>
      <top style="thin">
        <color indexed="64"/>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0">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center"/>
    </xf>
    <xf numFmtId="0" fontId="97" fillId="0" borderId="0" xfId="46787" applyFont="1" applyAlignment="1">
      <alignment horizontal="left" vertical="top" wrapText="1"/>
    </xf>
    <xf numFmtId="0" fontId="96" fillId="0" borderId="0" xfId="46787" applyFont="1"/>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horizontal="right" vertical="center" wrapText="1"/>
    </xf>
    <xf numFmtId="0" fontId="96" fillId="0" borderId="0" xfId="46787" applyFont="1" applyAlignment="1">
      <alignment horizontal="right" vertical="center"/>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center"/>
    </xf>
    <xf numFmtId="0" fontId="97" fillId="0" borderId="0" xfId="54255" applyFont="1" applyAlignment="1">
      <alignment horizontal="left" vertical="center"/>
    </xf>
    <xf numFmtId="0" fontId="1" fillId="0" borderId="0" xfId="54255"/>
    <xf numFmtId="0" fontId="1" fillId="0" borderId="0" xfId="54255"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181" fontId="96" fillId="0" borderId="0" xfId="54255" applyNumberFormat="1" applyFont="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181"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0" xfId="54256" applyNumberFormat="1" applyFont="1" applyAlignment="1">
      <alignment horizontal="right" vertical="center" wrapText="1"/>
    </xf>
    <xf numFmtId="0" fontId="96" fillId="0" borderId="25" xfId="54255" applyFont="1" applyBorder="1" applyAlignment="1">
      <alignment horizontal="left" vertical="center" wrapText="1"/>
    </xf>
    <xf numFmtId="1" fontId="96" fillId="0" borderId="25" xfId="54255" applyNumberFormat="1" applyFont="1" applyBorder="1" applyAlignment="1">
      <alignment horizontal="righ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181" fontId="96" fillId="0" borderId="28"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horizontal="left" wrapText="1"/>
    </xf>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6" xr:uid="{81EAA10E-5C30-412C-BCAA-97037A147CDF}"/>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1E64D17A-178E-4124-9B08-A732209D6D04}"/>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39%20JASIN.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39%20JASIN.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39 JASIN"/>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5" width="11.7109375" style="93" customWidth="1"/>
    <col min="6" max="6" width="11.7109375" style="814" customWidth="1"/>
    <col min="7"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2" t="s">
        <v>336</v>
      </c>
      <c r="C6" s="952"/>
      <c r="D6" s="807"/>
      <c r="E6" s="282"/>
      <c r="F6" s="172" t="s">
        <v>495</v>
      </c>
      <c r="G6" s="282" t="s">
        <v>494</v>
      </c>
      <c r="H6" s="28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15"/>
      <c r="G7" s="809"/>
      <c r="H7" s="809"/>
      <c r="I7" s="809"/>
      <c r="J7" s="809"/>
      <c r="K7" s="809"/>
    </row>
    <row r="8" spans="1:56" ht="15" customHeight="1">
      <c r="A8" s="86"/>
      <c r="B8" s="295" t="s">
        <v>323</v>
      </c>
      <c r="C8" s="8"/>
      <c r="D8" s="810"/>
      <c r="E8" s="811"/>
      <c r="F8" s="816"/>
      <c r="G8" s="811"/>
      <c r="H8" s="811"/>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2">
        <v>479</v>
      </c>
      <c r="G9" s="821">
        <v>119</v>
      </c>
      <c r="H9" s="821">
        <v>137</v>
      </c>
      <c r="I9" s="821">
        <v>42</v>
      </c>
      <c r="J9" s="821">
        <v>88</v>
      </c>
      <c r="K9" s="821">
        <v>93</v>
      </c>
    </row>
    <row r="10" spans="1:56" ht="15" customHeight="1">
      <c r="A10" s="87"/>
      <c r="B10" s="87"/>
      <c r="C10" s="9"/>
      <c r="D10" s="810"/>
      <c r="E10" s="821"/>
      <c r="F10" s="822"/>
      <c r="G10" s="821"/>
      <c r="H10" s="821"/>
      <c r="I10" s="821"/>
      <c r="J10" s="821"/>
      <c r="K10" s="821"/>
    </row>
    <row r="11" spans="1:56" s="78" customFormat="1" ht="15" customHeight="1">
      <c r="B11" s="308" t="s">
        <v>77</v>
      </c>
      <c r="D11" s="812"/>
      <c r="E11" s="811"/>
      <c r="F11" s="816"/>
      <c r="G11" s="811"/>
      <c r="H11" s="811"/>
      <c r="I11" s="811"/>
      <c r="J11" s="811"/>
      <c r="K11" s="811"/>
    </row>
    <row r="12" spans="1:56" s="78" customFormat="1" ht="15" customHeight="1">
      <c r="B12" s="309" t="s">
        <v>0</v>
      </c>
      <c r="D12" s="812"/>
      <c r="E12" s="821"/>
      <c r="F12" s="822">
        <v>134531</v>
      </c>
      <c r="G12" s="821">
        <v>37611</v>
      </c>
      <c r="H12" s="821">
        <v>21074</v>
      </c>
      <c r="I12" s="558">
        <v>26413</v>
      </c>
      <c r="J12" s="821">
        <v>26936</v>
      </c>
      <c r="K12" s="821">
        <v>22497</v>
      </c>
      <c r="N12" s="311"/>
    </row>
    <row r="13" spans="1:56" ht="15" customHeight="1">
      <c r="A13" s="87"/>
      <c r="B13" s="87"/>
      <c r="C13" s="9"/>
      <c r="D13" s="810"/>
      <c r="E13" s="821"/>
      <c r="F13" s="822"/>
      <c r="G13" s="821"/>
      <c r="H13" s="821"/>
      <c r="I13" s="821"/>
      <c r="J13" s="821"/>
      <c r="K13" s="821"/>
    </row>
    <row r="14" spans="1:56" ht="15" customHeight="1">
      <c r="A14" s="87"/>
      <c r="B14" s="297" t="s">
        <v>157</v>
      </c>
      <c r="C14" s="9"/>
      <c r="D14" s="810"/>
      <c r="E14" s="811"/>
      <c r="F14" s="816"/>
      <c r="G14" s="811"/>
      <c r="H14" s="811"/>
      <c r="I14" s="811"/>
      <c r="J14" s="811"/>
      <c r="K14" s="811"/>
    </row>
    <row r="15" spans="1:56" ht="15" customHeight="1">
      <c r="A15" s="89"/>
      <c r="B15" s="89" t="s">
        <v>337</v>
      </c>
      <c r="C15" s="9"/>
      <c r="D15" s="810"/>
      <c r="E15" s="821"/>
      <c r="F15" s="821">
        <v>280.85803757828808</v>
      </c>
      <c r="G15" s="821">
        <v>316.05882352941177</v>
      </c>
      <c r="H15" s="821">
        <v>153.82481751824818</v>
      </c>
      <c r="I15" s="821">
        <v>628.88095238095241</v>
      </c>
      <c r="J15" s="821">
        <v>306.09090909090907</v>
      </c>
      <c r="K15" s="821">
        <v>241.90322580645162</v>
      </c>
    </row>
    <row r="16" spans="1:56" ht="15" customHeight="1">
      <c r="A16" s="89"/>
      <c r="B16" s="35"/>
      <c r="C16" s="9"/>
      <c r="D16" s="810"/>
      <c r="E16" s="821"/>
      <c r="F16" s="822"/>
      <c r="G16" s="821"/>
      <c r="H16" s="821"/>
      <c r="I16" s="821"/>
      <c r="J16" s="821"/>
      <c r="K16" s="821"/>
    </row>
    <row r="17" spans="1:12" ht="8.1" customHeight="1" thickBot="1">
      <c r="A17" s="13"/>
      <c r="B17" s="13"/>
      <c r="C17" s="13"/>
      <c r="D17" s="813"/>
      <c r="E17" s="813"/>
      <c r="F17" s="817"/>
      <c r="G17" s="813"/>
      <c r="H17" s="813"/>
      <c r="I17" s="813"/>
      <c r="J17" s="813"/>
      <c r="K17" s="813"/>
    </row>
    <row r="18" spans="1:12" ht="15" customHeight="1" thickTop="1">
      <c r="A18" s="85"/>
      <c r="B18" s="32"/>
      <c r="C18" s="32"/>
      <c r="D18" s="92"/>
      <c r="E18" s="122"/>
      <c r="F18" s="818"/>
      <c r="G18" s="122"/>
      <c r="H18" s="122"/>
      <c r="I18" s="122"/>
      <c r="J18" s="122"/>
      <c r="K18" s="122"/>
      <c r="L18" s="118" t="s">
        <v>115</v>
      </c>
    </row>
    <row r="19" spans="1:12" ht="15" customHeight="1">
      <c r="A19" s="85"/>
      <c r="B19" s="32"/>
      <c r="C19" s="32"/>
      <c r="D19" s="92"/>
      <c r="E19" s="313"/>
      <c r="F19" s="819"/>
      <c r="G19" s="313"/>
      <c r="H19" s="313"/>
      <c r="I19" s="313"/>
      <c r="J19" s="313"/>
      <c r="K19" s="313"/>
      <c r="L19" s="171" t="s">
        <v>158</v>
      </c>
    </row>
    <row r="20" spans="1:12" ht="15" customHeight="1">
      <c r="A20" s="85"/>
      <c r="B20" s="94"/>
      <c r="E20" s="313"/>
      <c r="F20" s="819"/>
      <c r="G20" s="313"/>
      <c r="H20" s="313"/>
      <c r="I20" s="313"/>
      <c r="J20" s="313"/>
      <c r="K20" s="313"/>
      <c r="L20" s="95" t="s">
        <v>338</v>
      </c>
    </row>
    <row r="21" spans="1:12" ht="15" customHeight="1">
      <c r="A21" s="85"/>
      <c r="B21" s="94"/>
      <c r="E21" s="122"/>
      <c r="F21" s="818"/>
      <c r="G21" s="122"/>
      <c r="H21" s="122"/>
      <c r="I21" s="122"/>
      <c r="J21" s="122"/>
      <c r="K21" s="122"/>
      <c r="L21" s="95" t="s">
        <v>159</v>
      </c>
    </row>
    <row r="22" spans="1:12" ht="12.95" customHeight="1">
      <c r="A22" s="85"/>
      <c r="B22" s="37"/>
      <c r="E22" s="307"/>
      <c r="F22" s="306"/>
      <c r="G22" s="307"/>
      <c r="H22" s="307"/>
      <c r="I22" s="307"/>
      <c r="J22" s="307"/>
      <c r="K22" s="307"/>
    </row>
    <row r="23" spans="1:12" ht="12.95" customHeight="1">
      <c r="A23" s="85"/>
      <c r="B23" s="314" t="s">
        <v>339</v>
      </c>
      <c r="E23" s="307"/>
      <c r="F23" s="306"/>
      <c r="G23" s="307"/>
      <c r="H23" s="307"/>
      <c r="I23" s="307"/>
      <c r="J23" s="307"/>
      <c r="K23" s="307"/>
    </row>
    <row r="24" spans="1:12" ht="12.95" customHeight="1">
      <c r="A24" s="85"/>
      <c r="B24" s="315" t="s">
        <v>340</v>
      </c>
      <c r="E24" s="312"/>
      <c r="F24" s="820"/>
      <c r="G24" s="312"/>
      <c r="H24" s="312"/>
      <c r="I24" s="312"/>
      <c r="J24" s="312"/>
      <c r="K24" s="312"/>
    </row>
    <row r="25" spans="1:12" ht="12.95" customHeight="1">
      <c r="A25" s="85"/>
      <c r="B25" s="316" t="s">
        <v>341</v>
      </c>
      <c r="E25" s="307"/>
      <c r="F25" s="306"/>
      <c r="G25" s="307"/>
      <c r="H25" s="307"/>
      <c r="I25" s="307"/>
      <c r="J25" s="307"/>
      <c r="K25" s="307"/>
    </row>
    <row r="26" spans="1:12" ht="12.95" customHeight="1">
      <c r="A26" s="85"/>
      <c r="E26" s="307"/>
      <c r="F26" s="306"/>
      <c r="G26" s="307"/>
      <c r="H26" s="307"/>
      <c r="I26" s="307"/>
      <c r="J26" s="307"/>
      <c r="K26" s="307"/>
    </row>
    <row r="27" spans="1:12" ht="12.95" customHeight="1">
      <c r="A27" s="85"/>
      <c r="E27" s="307"/>
      <c r="F27" s="306"/>
      <c r="G27" s="307"/>
      <c r="H27" s="307"/>
      <c r="I27" s="307"/>
      <c r="J27" s="307"/>
      <c r="K27" s="307"/>
    </row>
    <row r="28" spans="1:12" ht="12.95" customHeight="1">
      <c r="A28" s="85"/>
      <c r="E28" s="307"/>
      <c r="F28" s="306"/>
      <c r="G28" s="307"/>
      <c r="H28" s="307"/>
      <c r="I28" s="307"/>
      <c r="J28" s="307"/>
      <c r="K28" s="307"/>
    </row>
    <row r="29" spans="1:12" ht="12.95" customHeight="1">
      <c r="A29" s="85"/>
      <c r="E29" s="307"/>
      <c r="F29" s="306"/>
      <c r="G29" s="307"/>
      <c r="H29" s="307"/>
      <c r="I29" s="307"/>
      <c r="J29" s="307"/>
      <c r="K29" s="307"/>
    </row>
    <row r="30" spans="1:12" ht="12.95" customHeight="1">
      <c r="A30" s="85"/>
      <c r="E30" s="307"/>
      <c r="F30" s="306"/>
      <c r="G30" s="307"/>
      <c r="H30" s="307"/>
      <c r="I30" s="307"/>
      <c r="J30" s="307"/>
      <c r="K30" s="307"/>
    </row>
    <row r="31" spans="1:12" ht="12.95" customHeight="1">
      <c r="A31" s="85"/>
      <c r="E31" s="307"/>
      <c r="F31" s="306"/>
      <c r="G31" s="307"/>
      <c r="H31" s="307"/>
      <c r="I31" s="307"/>
      <c r="J31" s="307"/>
      <c r="K31" s="307"/>
    </row>
    <row r="32" spans="1:12" ht="12.95" customHeight="1">
      <c r="A32" s="85"/>
      <c r="E32" s="307"/>
      <c r="F32" s="306"/>
      <c r="G32" s="307"/>
      <c r="H32" s="307"/>
      <c r="I32" s="307"/>
      <c r="J32" s="307"/>
      <c r="K32" s="307"/>
    </row>
    <row r="33" spans="1:11" ht="12.95" customHeight="1">
      <c r="A33" s="85"/>
      <c r="E33" s="307"/>
      <c r="F33" s="306"/>
      <c r="G33" s="307"/>
      <c r="H33" s="307"/>
      <c r="I33" s="307"/>
      <c r="J33" s="307"/>
      <c r="K33" s="307"/>
    </row>
    <row r="34" spans="1:11" ht="12.95" customHeight="1">
      <c r="A34" s="85"/>
      <c r="E34" s="307"/>
      <c r="F34" s="306"/>
      <c r="G34" s="307"/>
      <c r="H34" s="307"/>
      <c r="I34" s="307"/>
      <c r="J34" s="307"/>
      <c r="K34" s="307"/>
    </row>
    <row r="35" spans="1:11" ht="12.95" customHeight="1">
      <c r="A35" s="85"/>
      <c r="E35" s="307"/>
      <c r="F35" s="306"/>
      <c r="G35" s="307"/>
      <c r="H35" s="307"/>
      <c r="I35" s="307"/>
      <c r="J35" s="307"/>
      <c r="K35" s="307"/>
    </row>
    <row r="36" spans="1:11" ht="12.95" customHeight="1">
      <c r="A36" s="85"/>
      <c r="E36" s="307"/>
      <c r="F36" s="306"/>
      <c r="G36" s="307"/>
      <c r="H36" s="307"/>
      <c r="I36" s="307"/>
      <c r="J36" s="307"/>
      <c r="K36" s="307"/>
    </row>
    <row r="37" spans="1:11" ht="12.95" customHeight="1">
      <c r="A37" s="85"/>
      <c r="E37" s="307"/>
      <c r="F37" s="306"/>
      <c r="G37" s="307"/>
      <c r="H37" s="307"/>
      <c r="I37" s="307"/>
      <c r="J37" s="307"/>
      <c r="K37" s="307"/>
    </row>
    <row r="38" spans="1:11" ht="12.95" customHeight="1">
      <c r="A38" s="85"/>
      <c r="E38" s="307"/>
      <c r="F38" s="306"/>
      <c r="G38" s="307"/>
      <c r="H38" s="307"/>
      <c r="I38" s="307"/>
      <c r="J38" s="307"/>
      <c r="K38" s="307"/>
    </row>
    <row r="39" spans="1:11" ht="12.95" customHeight="1">
      <c r="A39" s="85"/>
      <c r="E39" s="307"/>
      <c r="F39" s="306"/>
      <c r="G39" s="307"/>
      <c r="H39" s="307"/>
      <c r="I39" s="307"/>
      <c r="J39" s="307"/>
      <c r="K39" s="307"/>
    </row>
    <row r="40" spans="1:11" ht="12.95" customHeight="1">
      <c r="A40" s="85"/>
      <c r="E40" s="312"/>
      <c r="F40" s="820"/>
      <c r="G40" s="312"/>
      <c r="H40" s="312"/>
      <c r="I40" s="312"/>
      <c r="J40" s="312"/>
      <c r="K40" s="312"/>
    </row>
    <row r="41" spans="1:11" ht="12.95" customHeight="1">
      <c r="A41" s="85"/>
      <c r="E41" s="312"/>
      <c r="F41" s="820"/>
      <c r="G41" s="312"/>
      <c r="H41" s="312"/>
      <c r="I41" s="312"/>
      <c r="J41" s="312"/>
      <c r="K41" s="312"/>
    </row>
    <row r="42" spans="1:11" ht="12.95" customHeight="1">
      <c r="A42" s="85"/>
      <c r="E42" s="312"/>
      <c r="F42" s="820"/>
      <c r="G42" s="312"/>
      <c r="H42" s="312"/>
      <c r="I42" s="312"/>
      <c r="J42" s="312"/>
      <c r="K42" s="312"/>
    </row>
    <row r="43" spans="1:11" ht="12.95" customHeight="1">
      <c r="A43" s="85"/>
      <c r="E43" s="312"/>
      <c r="F43" s="820"/>
      <c r="G43" s="312"/>
      <c r="H43" s="312"/>
      <c r="I43" s="312"/>
      <c r="J43" s="312"/>
      <c r="K43" s="312"/>
    </row>
    <row r="44" spans="1:11" ht="12.95" customHeight="1">
      <c r="A44" s="85"/>
      <c r="E44" s="312"/>
      <c r="F44" s="820"/>
      <c r="G44" s="312"/>
      <c r="H44" s="312"/>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2" t="s">
        <v>271</v>
      </c>
      <c r="C6" s="953"/>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496</v>
      </c>
      <c r="E13" s="340" t="s">
        <v>496</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496</v>
      </c>
      <c r="E20" s="343" t="s">
        <v>496</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496</v>
      </c>
      <c r="E40" s="801" t="s">
        <v>496</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497</v>
      </c>
      <c r="I3" s="364"/>
    </row>
    <row r="4" spans="1:14" ht="16.350000000000001" customHeight="1">
      <c r="B4" s="365" t="s">
        <v>178</v>
      </c>
      <c r="C4" s="301" t="s">
        <v>498</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2" t="s">
        <v>271</v>
      </c>
      <c r="C6" s="953"/>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404125</v>
      </c>
      <c r="E8" s="829">
        <v>446769</v>
      </c>
      <c r="F8" s="829">
        <v>506321</v>
      </c>
      <c r="G8" s="829">
        <v>605239</v>
      </c>
      <c r="H8" s="829">
        <v>790136</v>
      </c>
      <c r="I8" s="331">
        <v>998428</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404125</v>
      </c>
      <c r="E12" s="373">
        <v>446769</v>
      </c>
      <c r="F12" s="373">
        <v>500115</v>
      </c>
      <c r="G12" s="373">
        <v>587646</v>
      </c>
      <c r="H12" s="373">
        <v>757271</v>
      </c>
      <c r="I12" s="339">
        <v>927361</v>
      </c>
    </row>
    <row r="13" spans="1:14" s="185" customFormat="1" ht="15" customHeight="1">
      <c r="B13" s="179" t="s">
        <v>346</v>
      </c>
      <c r="C13" s="189"/>
      <c r="D13" s="373" t="s">
        <v>496</v>
      </c>
      <c r="E13" s="373" t="s">
        <v>496</v>
      </c>
      <c r="F13" s="373">
        <v>6206</v>
      </c>
      <c r="G13" s="373">
        <v>17593</v>
      </c>
      <c r="H13" s="373">
        <v>32865</v>
      </c>
      <c r="I13" s="339">
        <v>71067</v>
      </c>
    </row>
    <row r="14" spans="1:14" s="185" customFormat="1" ht="7.5" customHeight="1">
      <c r="C14" s="374"/>
      <c r="D14" s="375"/>
      <c r="E14" s="375"/>
      <c r="F14" s="375"/>
      <c r="G14" s="375"/>
      <c r="H14" s="375"/>
      <c r="I14" s="334"/>
    </row>
    <row r="15" spans="1:14" s="185" customFormat="1" ht="15" customHeight="1">
      <c r="B15" s="179" t="s">
        <v>272</v>
      </c>
      <c r="C15" s="189"/>
      <c r="D15" s="373">
        <v>197650</v>
      </c>
      <c r="E15" s="373">
        <v>216881</v>
      </c>
      <c r="F15" s="373">
        <v>248871</v>
      </c>
      <c r="G15" s="373">
        <v>300870</v>
      </c>
      <c r="H15" s="373">
        <v>397949</v>
      </c>
      <c r="I15" s="339">
        <v>524942</v>
      </c>
    </row>
    <row r="16" spans="1:14" s="185" customFormat="1" ht="15" customHeight="1">
      <c r="B16" s="179" t="s">
        <v>273</v>
      </c>
      <c r="C16" s="189"/>
      <c r="D16" s="373">
        <v>206475</v>
      </c>
      <c r="E16" s="373">
        <v>229888</v>
      </c>
      <c r="F16" s="373">
        <v>257450</v>
      </c>
      <c r="G16" s="373">
        <v>304369</v>
      </c>
      <c r="H16" s="373">
        <v>392187</v>
      </c>
      <c r="I16" s="339">
        <v>473486</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98.774295358083108</v>
      </c>
      <c r="G19" s="375">
        <v>97.093214416123217</v>
      </c>
      <c r="H19" s="375">
        <v>95.840589468142184</v>
      </c>
      <c r="I19" s="343">
        <v>92.882110677985793</v>
      </c>
      <c r="K19" s="384"/>
    </row>
    <row r="20" spans="2:11" s="185" customFormat="1" ht="15" customHeight="1">
      <c r="B20" s="179" t="s">
        <v>347</v>
      </c>
      <c r="C20" s="189"/>
      <c r="D20" s="375" t="s">
        <v>496</v>
      </c>
      <c r="E20" s="375" t="s">
        <v>496</v>
      </c>
      <c r="F20" s="375">
        <v>1.2257046419168867</v>
      </c>
      <c r="G20" s="375">
        <v>2.9067855838767827</v>
      </c>
      <c r="H20" s="375">
        <v>4.159410531857807</v>
      </c>
      <c r="I20" s="343">
        <v>7.1178893220142072</v>
      </c>
      <c r="K20" s="384"/>
    </row>
    <row r="21" spans="2:11" s="185" customFormat="1" ht="8.1" customHeight="1">
      <c r="B21" s="179"/>
      <c r="C21" s="189"/>
      <c r="D21" s="375"/>
      <c r="E21" s="375"/>
      <c r="F21" s="375"/>
      <c r="G21" s="375"/>
      <c r="H21" s="375"/>
      <c r="I21" s="347"/>
    </row>
    <row r="22" spans="2:11" s="185" customFormat="1" ht="15" customHeight="1">
      <c r="B22" s="385" t="s">
        <v>166</v>
      </c>
      <c r="C22" s="189"/>
      <c r="D22" s="343">
        <v>2.5</v>
      </c>
      <c r="E22" s="343">
        <v>1</v>
      </c>
      <c r="F22" s="343">
        <v>1.1000000000000001</v>
      </c>
      <c r="G22" s="343">
        <v>2</v>
      </c>
      <c r="H22" s="343">
        <v>2.7</v>
      </c>
      <c r="I22" s="343">
        <v>2.4</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51.8</v>
      </c>
      <c r="E27" s="343">
        <v>53.9</v>
      </c>
      <c r="F27" s="343">
        <v>58.4</v>
      </c>
      <c r="G27" s="343">
        <v>63.9</v>
      </c>
      <c r="H27" s="343">
        <v>66.900000000000006</v>
      </c>
      <c r="I27" s="343">
        <v>71.7</v>
      </c>
    </row>
    <row r="28" spans="2:11" s="185" customFormat="1" ht="15" customHeight="1">
      <c r="B28" s="179" t="s">
        <v>348</v>
      </c>
      <c r="C28" s="189"/>
      <c r="D28" s="343">
        <v>39.700000000000003</v>
      </c>
      <c r="E28" s="343">
        <v>37.9</v>
      </c>
      <c r="F28" s="343">
        <v>33.200000000000003</v>
      </c>
      <c r="G28" s="343">
        <v>29.1</v>
      </c>
      <c r="H28" s="343">
        <v>26.4</v>
      </c>
      <c r="I28" s="343">
        <v>22.1</v>
      </c>
    </row>
    <row r="29" spans="2:11" s="185" customFormat="1" ht="15" customHeight="1">
      <c r="B29" s="179" t="s">
        <v>446</v>
      </c>
      <c r="C29" s="189"/>
      <c r="D29" s="343">
        <v>7.9</v>
      </c>
      <c r="E29" s="343">
        <v>7.4</v>
      </c>
      <c r="F29" s="343">
        <v>7</v>
      </c>
      <c r="G29" s="343">
        <v>6.4</v>
      </c>
      <c r="H29" s="343">
        <v>6.2</v>
      </c>
      <c r="I29" s="343">
        <v>5.6</v>
      </c>
    </row>
    <row r="30" spans="2:11" s="185" customFormat="1" ht="15" customHeight="1">
      <c r="B30" s="179" t="s">
        <v>349</v>
      </c>
      <c r="C30" s="189"/>
      <c r="D30" s="343">
        <v>0.7</v>
      </c>
      <c r="E30" s="343">
        <v>0.7</v>
      </c>
      <c r="F30" s="343">
        <v>1.4</v>
      </c>
      <c r="G30" s="343">
        <v>0.6</v>
      </c>
      <c r="H30" s="343">
        <v>0.5</v>
      </c>
      <c r="I30" s="343">
        <v>0.6</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46.5</v>
      </c>
      <c r="E34" s="343">
        <v>38.700000000000003</v>
      </c>
      <c r="F34" s="343">
        <v>35.4</v>
      </c>
      <c r="G34" s="343">
        <v>32.200000000000003</v>
      </c>
      <c r="H34" s="343">
        <v>26.3</v>
      </c>
      <c r="I34" s="343">
        <v>23.432135316717879</v>
      </c>
    </row>
    <row r="35" spans="2:9" s="185" customFormat="1" ht="15" customHeight="1">
      <c r="B35" s="797" t="s">
        <v>423</v>
      </c>
      <c r="C35" s="189"/>
      <c r="D35" s="343"/>
      <c r="E35" s="343"/>
      <c r="F35" s="343"/>
      <c r="G35" s="343"/>
      <c r="H35" s="343"/>
      <c r="I35" s="343"/>
    </row>
    <row r="36" spans="2:9" s="185" customFormat="1" ht="15" customHeight="1">
      <c r="B36" s="349" t="s">
        <v>426</v>
      </c>
      <c r="C36" s="189"/>
      <c r="D36" s="343">
        <v>50</v>
      </c>
      <c r="E36" s="343">
        <v>56.9</v>
      </c>
      <c r="F36" s="343">
        <v>59.7</v>
      </c>
      <c r="G36" s="343">
        <v>62.7</v>
      </c>
      <c r="H36" s="343">
        <v>67.5</v>
      </c>
      <c r="I36" s="343">
        <v>70.232906128433896</v>
      </c>
    </row>
    <row r="37" spans="2:9" s="185" customFormat="1" ht="15" customHeight="1">
      <c r="B37" s="797" t="s">
        <v>425</v>
      </c>
      <c r="C37" s="189"/>
      <c r="D37" s="343"/>
      <c r="E37" s="343"/>
      <c r="F37" s="343"/>
      <c r="G37" s="343"/>
      <c r="H37" s="343"/>
      <c r="I37" s="343"/>
    </row>
    <row r="38" spans="2:9" s="185" customFormat="1" ht="15" customHeight="1">
      <c r="B38" s="349" t="s">
        <v>429</v>
      </c>
      <c r="C38" s="189"/>
      <c r="D38" s="343">
        <v>3.5</v>
      </c>
      <c r="E38" s="343">
        <v>4.4000000000000004</v>
      </c>
      <c r="F38" s="343">
        <v>4.9000000000000004</v>
      </c>
      <c r="G38" s="343">
        <v>5.0999999999999996</v>
      </c>
      <c r="H38" s="343">
        <v>6.2</v>
      </c>
      <c r="I38" s="343">
        <v>6.3349585548482219</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496</v>
      </c>
      <c r="E40" s="801" t="s">
        <v>496</v>
      </c>
      <c r="F40" s="801">
        <v>57.826556670570653</v>
      </c>
      <c r="G40" s="801">
        <v>61.431104076240963</v>
      </c>
      <c r="H40" s="801">
        <v>67.350304251420013</v>
      </c>
      <c r="I40" s="801">
        <v>69.599999999999994</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100</v>
      </c>
      <c r="E45" s="343">
        <v>75.8</v>
      </c>
      <c r="F45" s="343">
        <v>67.599999999999994</v>
      </c>
      <c r="G45" s="343">
        <v>59.6</v>
      </c>
      <c r="H45" s="343">
        <v>48.148148148148145</v>
      </c>
      <c r="I45" s="343">
        <v>42.383400477735393</v>
      </c>
    </row>
    <row r="46" spans="2:9" s="185" customFormat="1" ht="15" customHeight="1">
      <c r="B46" s="179" t="s">
        <v>351</v>
      </c>
      <c r="C46" s="189"/>
      <c r="D46" s="343">
        <v>93</v>
      </c>
      <c r="E46" s="343">
        <v>68.014059753954314</v>
      </c>
      <c r="F46" s="343">
        <v>59.296482412060293</v>
      </c>
      <c r="G46" s="343">
        <v>51.355661881977674</v>
      </c>
      <c r="H46" s="343">
        <v>38.962962962962969</v>
      </c>
      <c r="I46" s="343">
        <v>33.363471068487286</v>
      </c>
    </row>
    <row r="47" spans="2:9" s="185" customFormat="1" ht="15" customHeight="1">
      <c r="B47" s="179" t="s">
        <v>352</v>
      </c>
      <c r="C47" s="189"/>
      <c r="D47" s="343">
        <v>7.0000000000000009</v>
      </c>
      <c r="E47" s="343">
        <v>7.8</v>
      </c>
      <c r="F47" s="343">
        <v>8.3000000000000007</v>
      </c>
      <c r="G47" s="343">
        <v>8.1999999999999993</v>
      </c>
      <c r="H47" s="343">
        <v>9.1851851851851851</v>
      </c>
      <c r="I47" s="343">
        <v>9.0199294092481015</v>
      </c>
    </row>
    <row r="48" spans="2:9" s="185" customFormat="1" ht="7.5" customHeight="1">
      <c r="C48" s="374"/>
      <c r="D48" s="375"/>
      <c r="E48" s="375"/>
      <c r="F48" s="375"/>
      <c r="G48" s="375"/>
      <c r="H48" s="375"/>
      <c r="I48" s="334"/>
    </row>
    <row r="49" spans="2:11" s="185" customFormat="1" ht="15" customHeight="1">
      <c r="B49" s="178" t="s">
        <v>353</v>
      </c>
      <c r="C49" s="386"/>
      <c r="D49" s="373">
        <v>96</v>
      </c>
      <c r="E49" s="373">
        <v>94</v>
      </c>
      <c r="F49" s="373">
        <v>97</v>
      </c>
      <c r="G49" s="373">
        <v>99</v>
      </c>
      <c r="H49" s="373">
        <v>101</v>
      </c>
      <c r="I49" s="339">
        <v>111</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47.7</v>
      </c>
      <c r="E52" s="375">
        <v>49.1</v>
      </c>
      <c r="F52" s="375">
        <v>44.5</v>
      </c>
      <c r="G52" s="375">
        <v>34.9</v>
      </c>
      <c r="H52" s="375">
        <v>36.799999999999997</v>
      </c>
      <c r="I52" s="343">
        <v>36.700000000000003</v>
      </c>
      <c r="K52" s="353"/>
    </row>
    <row r="53" spans="2:11" s="185" customFormat="1" ht="15" customHeight="1">
      <c r="B53" s="179" t="s">
        <v>356</v>
      </c>
      <c r="C53" s="386"/>
      <c r="D53" s="375">
        <v>45</v>
      </c>
      <c r="E53" s="375">
        <v>44.2</v>
      </c>
      <c r="F53" s="375">
        <v>49.5</v>
      </c>
      <c r="G53" s="375">
        <v>58.7</v>
      </c>
      <c r="H53" s="375">
        <v>57.7</v>
      </c>
      <c r="I53" s="343">
        <v>52.9</v>
      </c>
      <c r="K53" s="353"/>
    </row>
    <row r="54" spans="2:11" s="185" customFormat="1" ht="15" customHeight="1">
      <c r="B54" s="179" t="s">
        <v>357</v>
      </c>
      <c r="C54" s="386"/>
      <c r="D54" s="375">
        <v>6.6</v>
      </c>
      <c r="E54" s="375">
        <v>5.9</v>
      </c>
      <c r="F54" s="375">
        <v>5.4</v>
      </c>
      <c r="G54" s="375">
        <v>5.7</v>
      </c>
      <c r="H54" s="375">
        <v>4.8</v>
      </c>
      <c r="I54" s="343">
        <v>4.5</v>
      </c>
      <c r="K54" s="353"/>
    </row>
    <row r="55" spans="2:11" s="185" customFormat="1" ht="15" customHeight="1">
      <c r="B55" s="179" t="s">
        <v>358</v>
      </c>
      <c r="C55" s="386"/>
      <c r="D55" s="375">
        <v>0.7</v>
      </c>
      <c r="E55" s="375">
        <v>0.9</v>
      </c>
      <c r="F55" s="375">
        <v>0.7</v>
      </c>
      <c r="G55" s="375">
        <v>0.8</v>
      </c>
      <c r="H55" s="375">
        <v>0.7</v>
      </c>
      <c r="I55" s="343">
        <v>1.4</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52.2</v>
      </c>
      <c r="E58" s="375">
        <v>53.9</v>
      </c>
      <c r="F58" s="375">
        <v>59.5</v>
      </c>
      <c r="G58" s="375">
        <v>64.400000000000006</v>
      </c>
      <c r="H58" s="375">
        <v>66.099999999999994</v>
      </c>
      <c r="I58" s="343">
        <v>68.878376808342708</v>
      </c>
      <c r="K58" s="353"/>
    </row>
    <row r="59" spans="2:11" s="185" customFormat="1" ht="15" customHeight="1">
      <c r="B59" s="179" t="s">
        <v>359</v>
      </c>
      <c r="C59" s="386"/>
      <c r="D59" s="375">
        <v>4</v>
      </c>
      <c r="E59" s="375">
        <v>3.7</v>
      </c>
      <c r="F59" s="375">
        <v>3.7</v>
      </c>
      <c r="G59" s="375">
        <v>3.7</v>
      </c>
      <c r="H59" s="375">
        <v>3</v>
      </c>
      <c r="I59" s="343">
        <v>2.6323380353916357</v>
      </c>
      <c r="K59" s="353"/>
    </row>
    <row r="60" spans="2:11" s="185" customFormat="1" ht="15" customHeight="1">
      <c r="B60" s="179" t="s">
        <v>360</v>
      </c>
      <c r="C60" s="386"/>
      <c r="D60" s="375">
        <v>30.6</v>
      </c>
      <c r="E60" s="375">
        <v>27.6</v>
      </c>
      <c r="F60" s="375">
        <v>26.8</v>
      </c>
      <c r="G60" s="375">
        <v>24.2</v>
      </c>
      <c r="H60" s="375">
        <v>24.2</v>
      </c>
      <c r="I60" s="343">
        <v>19.201885363791881</v>
      </c>
      <c r="K60" s="353"/>
    </row>
    <row r="61" spans="2:11" s="185" customFormat="1" ht="15" customHeight="1">
      <c r="B61" s="179" t="s">
        <v>361</v>
      </c>
      <c r="C61" s="386"/>
      <c r="D61" s="375">
        <v>6.5</v>
      </c>
      <c r="E61" s="375">
        <v>6.4</v>
      </c>
      <c r="F61" s="375">
        <v>6</v>
      </c>
      <c r="G61" s="375">
        <v>5.6</v>
      </c>
      <c r="H61" s="375">
        <v>5.7</v>
      </c>
      <c r="I61" s="343">
        <v>5.2722880367938405</v>
      </c>
      <c r="K61" s="353"/>
    </row>
    <row r="62" spans="2:11" s="185" customFormat="1" ht="15" customHeight="1">
      <c r="B62" s="179" t="s">
        <v>391</v>
      </c>
      <c r="C62" s="386"/>
      <c r="D62" s="375">
        <v>5.9</v>
      </c>
      <c r="E62" s="375">
        <v>8.1</v>
      </c>
      <c r="F62" s="375">
        <v>3.7</v>
      </c>
      <c r="G62" s="375">
        <v>1.7</v>
      </c>
      <c r="H62" s="375">
        <v>0.4</v>
      </c>
      <c r="I62" s="343">
        <v>0.4853629906212566</v>
      </c>
      <c r="K62" s="353"/>
    </row>
    <row r="63" spans="2:11" s="185" customFormat="1" ht="15" customHeight="1">
      <c r="B63" s="179" t="s">
        <v>468</v>
      </c>
      <c r="C63" s="386"/>
      <c r="D63" s="375">
        <v>0.9</v>
      </c>
      <c r="E63" s="375">
        <v>0.3</v>
      </c>
      <c r="F63" s="375">
        <v>0.4</v>
      </c>
      <c r="G63" s="375">
        <v>0.4</v>
      </c>
      <c r="H63" s="375">
        <v>0.7</v>
      </c>
      <c r="I63" s="343">
        <v>3.529748765058673</v>
      </c>
      <c r="K63" s="353"/>
    </row>
    <row r="64" spans="2:11" s="185" customFormat="1" ht="8.25" customHeight="1">
      <c r="B64" s="387"/>
      <c r="C64" s="183"/>
      <c r="D64" s="375"/>
      <c r="E64" s="375"/>
      <c r="F64" s="375"/>
      <c r="G64" s="375"/>
      <c r="H64" s="375"/>
      <c r="I64" s="334"/>
    </row>
    <row r="65" spans="1:12" s="185" customFormat="1" ht="15" customHeight="1">
      <c r="B65" s="337" t="s">
        <v>157</v>
      </c>
      <c r="C65" s="183"/>
      <c r="D65" s="339">
        <v>245</v>
      </c>
      <c r="E65" s="339">
        <v>269</v>
      </c>
      <c r="F65" s="339">
        <v>307</v>
      </c>
      <c r="G65" s="339">
        <v>364</v>
      </c>
      <c r="H65" s="339">
        <v>475</v>
      </c>
      <c r="I65" s="339">
        <v>583.1939252336449</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499</v>
      </c>
      <c r="F3" s="364"/>
    </row>
    <row r="4" spans="1:11" ht="16.350000000000001" customHeight="1">
      <c r="B4" s="365" t="s">
        <v>84</v>
      </c>
      <c r="C4" s="166" t="s">
        <v>500</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25.101639344262296</v>
      </c>
      <c r="E10" s="826">
        <v>23.363527908158357</v>
      </c>
      <c r="F10" s="826">
        <v>38.710225331360938</v>
      </c>
      <c r="G10" s="826">
        <v>67.40659475017307</v>
      </c>
      <c r="H10" s="826">
        <v>86.485204879891867</v>
      </c>
      <c r="I10" s="826">
        <v>90.936652417600456</v>
      </c>
    </row>
    <row r="11" spans="1:11" s="368" customFormat="1" ht="15" customHeight="1">
      <c r="B11" s="179" t="s">
        <v>172</v>
      </c>
      <c r="C11" s="370"/>
      <c r="D11" s="826">
        <v>74.898360655737704</v>
      </c>
      <c r="E11" s="826">
        <v>76.63647209184164</v>
      </c>
      <c r="F11" s="826">
        <v>61.289774668639062</v>
      </c>
      <c r="G11" s="826">
        <v>32.59340524982693</v>
      </c>
      <c r="H11" s="826">
        <v>13.514795120108133</v>
      </c>
      <c r="I11" s="826">
        <v>9.063347582399544</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68886</v>
      </c>
      <c r="E13" s="373">
        <v>87269</v>
      </c>
      <c r="F13" s="373">
        <v>121290</v>
      </c>
      <c r="G13" s="827">
        <v>175593</v>
      </c>
      <c r="H13" s="827">
        <v>234930</v>
      </c>
      <c r="I13" s="827">
        <v>319753</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68238</v>
      </c>
      <c r="E16" s="373">
        <v>81102</v>
      </c>
      <c r="F16" s="373">
        <v>102158</v>
      </c>
      <c r="G16" s="373">
        <v>134976</v>
      </c>
      <c r="H16" s="373">
        <v>191393</v>
      </c>
      <c r="I16" s="373">
        <v>267074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5.9</v>
      </c>
      <c r="E19" s="375">
        <v>5.5</v>
      </c>
      <c r="F19" s="375">
        <v>5</v>
      </c>
      <c r="G19" s="374">
        <v>4.5</v>
      </c>
      <c r="H19" s="826">
        <v>4.0999999999999996</v>
      </c>
      <c r="I19" s="826">
        <v>3.7</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501</v>
      </c>
      <c r="F3" s="830"/>
    </row>
    <row r="4" spans="1:11" ht="16.350000000000001" customHeight="1">
      <c r="B4" s="389" t="s">
        <v>365</v>
      </c>
      <c r="C4" s="26" t="s">
        <v>502</v>
      </c>
      <c r="D4" s="390"/>
      <c r="E4" s="390"/>
      <c r="F4" s="830"/>
    </row>
    <row r="5" spans="1:11" ht="13.15" customHeight="1" thickBot="1">
      <c r="A5" s="391"/>
      <c r="B5" s="391"/>
      <c r="C5" s="391"/>
      <c r="D5" s="391"/>
      <c r="E5" s="391"/>
      <c r="F5" s="831"/>
    </row>
    <row r="6" spans="1:11" s="1" customFormat="1" ht="42.95" customHeight="1" thickBot="1">
      <c r="A6" s="325"/>
      <c r="B6" s="952" t="s">
        <v>271</v>
      </c>
      <c r="C6" s="953"/>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134531</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123546</v>
      </c>
    </row>
    <row r="13" spans="1:11" s="78" customFormat="1" ht="15" customHeight="1">
      <c r="B13" s="401" t="s">
        <v>346</v>
      </c>
      <c r="C13" s="77"/>
      <c r="D13" s="149"/>
      <c r="E13" s="149"/>
      <c r="F13" s="310">
        <v>10985</v>
      </c>
    </row>
    <row r="14" spans="1:11" s="78" customFormat="1" ht="7.5" customHeight="1">
      <c r="C14" s="402"/>
      <c r="D14" s="149"/>
      <c r="E14" s="149"/>
      <c r="F14" s="310"/>
    </row>
    <row r="15" spans="1:11" s="78" customFormat="1" ht="15" customHeight="1">
      <c r="B15" s="401" t="s">
        <v>272</v>
      </c>
      <c r="C15" s="77"/>
      <c r="D15" s="149"/>
      <c r="E15" s="149"/>
      <c r="F15" s="310">
        <v>72268</v>
      </c>
    </row>
    <row r="16" spans="1:11" s="78" customFormat="1" ht="15" customHeight="1">
      <c r="B16" s="401" t="s">
        <v>273</v>
      </c>
      <c r="C16" s="77"/>
      <c r="D16" s="149"/>
      <c r="E16" s="149"/>
      <c r="F16" s="310">
        <v>62263</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91.834595743731924</v>
      </c>
      <c r="H19" s="405"/>
    </row>
    <row r="20" spans="2:8" s="78" customFormat="1" ht="15" customHeight="1">
      <c r="B20" s="401" t="s">
        <v>347</v>
      </c>
      <c r="C20" s="77"/>
      <c r="D20" s="149"/>
      <c r="E20" s="149"/>
      <c r="F20" s="404">
        <v>8.1654042562680722</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82.120020073494899</v>
      </c>
    </row>
    <row r="25" spans="2:8" s="78" customFormat="1" ht="15" customHeight="1">
      <c r="B25" s="401" t="s">
        <v>348</v>
      </c>
      <c r="C25" s="77"/>
      <c r="D25" s="149"/>
      <c r="E25" s="149"/>
      <c r="F25" s="404">
        <v>9.0006960970003078</v>
      </c>
    </row>
    <row r="26" spans="2:8" s="78" customFormat="1" ht="15" customHeight="1">
      <c r="B26" s="401" t="s">
        <v>446</v>
      </c>
      <c r="C26" s="77"/>
      <c r="D26" s="149"/>
      <c r="E26" s="149"/>
      <c r="F26" s="404">
        <v>8.5126187816683672</v>
      </c>
    </row>
    <row r="27" spans="2:8" s="78" customFormat="1" ht="15" customHeight="1">
      <c r="B27" s="401" t="s">
        <v>349</v>
      </c>
      <c r="C27" s="77"/>
      <c r="D27" s="149"/>
      <c r="E27" s="149"/>
      <c r="F27" s="404">
        <v>0.36666504783643339</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20</v>
      </c>
    </row>
    <row r="32" spans="2:8" s="409" customFormat="1" ht="15" customHeight="1">
      <c r="B32" s="797" t="s">
        <v>423</v>
      </c>
      <c r="C32" s="168"/>
      <c r="D32" s="408"/>
      <c r="E32" s="408"/>
      <c r="F32" s="167"/>
    </row>
    <row r="33" spans="2:8" s="409" customFormat="1" ht="15" customHeight="1">
      <c r="B33" s="349" t="s">
        <v>426</v>
      </c>
      <c r="C33" s="168"/>
      <c r="D33" s="408"/>
      <c r="E33" s="408"/>
      <c r="F33" s="167">
        <v>72.599999999999994</v>
      </c>
    </row>
    <row r="34" spans="2:8" s="409" customFormat="1" ht="15" customHeight="1">
      <c r="B34" s="797" t="s">
        <v>425</v>
      </c>
      <c r="C34" s="168"/>
      <c r="D34" s="408"/>
      <c r="E34" s="408"/>
      <c r="F34" s="167"/>
    </row>
    <row r="35" spans="2:8" s="409" customFormat="1" ht="15" customHeight="1">
      <c r="B35" s="349" t="s">
        <v>429</v>
      </c>
      <c r="C35" s="168"/>
      <c r="D35" s="408"/>
      <c r="E35" s="408"/>
      <c r="F35" s="167">
        <v>7.3</v>
      </c>
    </row>
    <row r="36" spans="2:8" s="409" customFormat="1" ht="15" customHeight="1">
      <c r="B36" s="797" t="s">
        <v>427</v>
      </c>
      <c r="C36" s="168"/>
      <c r="D36" s="408"/>
      <c r="E36" s="408"/>
      <c r="F36" s="167"/>
    </row>
    <row r="37" spans="2:8" s="409" customFormat="1" ht="15" customHeight="1">
      <c r="B37" s="349" t="s">
        <v>430</v>
      </c>
      <c r="F37" s="167">
        <v>74.599999999999994</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37.700000000000003</v>
      </c>
    </row>
    <row r="43" spans="2:8" s="409" customFormat="1" ht="15" customHeight="1">
      <c r="B43" s="349" t="s">
        <v>351</v>
      </c>
      <c r="C43" s="168"/>
      <c r="D43" s="408"/>
      <c r="E43" s="408"/>
      <c r="F43" s="167">
        <v>27.5</v>
      </c>
    </row>
    <row r="44" spans="2:8" s="409" customFormat="1" ht="15" customHeight="1">
      <c r="B44" s="349" t="s">
        <v>352</v>
      </c>
      <c r="C44" s="168"/>
      <c r="D44" s="408"/>
      <c r="E44" s="408"/>
      <c r="F44" s="167">
        <v>10.1</v>
      </c>
    </row>
    <row r="45" spans="2:8" s="78" customFormat="1" ht="7.5" customHeight="1">
      <c r="C45" s="402"/>
      <c r="D45" s="149"/>
      <c r="E45" s="149"/>
      <c r="F45" s="310"/>
    </row>
    <row r="46" spans="2:8" s="78" customFormat="1" ht="15" customHeight="1">
      <c r="B46" s="75" t="s">
        <v>353</v>
      </c>
      <c r="C46" s="411"/>
      <c r="D46" s="149"/>
      <c r="E46" s="149"/>
      <c r="F46" s="310">
        <v>116</v>
      </c>
      <c r="H46" s="412"/>
    </row>
    <row r="47" spans="2:8" s="78" customFormat="1" ht="8.25" customHeight="1">
      <c r="B47" s="413"/>
      <c r="C47" s="74"/>
      <c r="D47" s="149"/>
      <c r="E47" s="149"/>
      <c r="F47" s="310"/>
    </row>
    <row r="48" spans="2:8" s="78" customFormat="1" ht="15" customHeight="1">
      <c r="B48" s="75" t="s">
        <v>157</v>
      </c>
      <c r="C48" s="74"/>
      <c r="D48" s="149"/>
      <c r="E48" s="149"/>
      <c r="F48" s="310">
        <v>281</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503</v>
      </c>
      <c r="F3" s="830"/>
    </row>
    <row r="4" spans="1:12" ht="16.149999999999999" customHeight="1">
      <c r="B4" s="389" t="s">
        <v>365</v>
      </c>
      <c r="C4" s="26" t="s">
        <v>504</v>
      </c>
      <c r="D4" s="390"/>
      <c r="E4" s="390"/>
      <c r="F4" s="830"/>
    </row>
    <row r="5" spans="1:12" ht="13.15" customHeight="1" thickBot="1">
      <c r="A5" s="391"/>
      <c r="B5" s="391"/>
      <c r="C5" s="391"/>
      <c r="D5" s="391"/>
      <c r="E5" s="391"/>
      <c r="F5" s="831"/>
    </row>
    <row r="6" spans="1:12" s="1" customFormat="1" ht="42.95" customHeight="1" thickBot="1">
      <c r="A6" s="325"/>
      <c r="B6" s="952" t="s">
        <v>271</v>
      </c>
      <c r="C6" s="953"/>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44614</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34416</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3.7</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505</v>
      </c>
      <c r="C20" s="75"/>
      <c r="D20" s="427"/>
      <c r="E20" s="427"/>
      <c r="F20" s="430">
        <v>1319</v>
      </c>
      <c r="G20" s="402"/>
      <c r="L20" s="148"/>
    </row>
    <row r="21" spans="2:12" s="78" customFormat="1" ht="8.1" customHeight="1">
      <c r="B21" s="429"/>
      <c r="C21" s="75"/>
      <c r="D21" s="427"/>
      <c r="E21" s="427"/>
      <c r="F21" s="431"/>
      <c r="G21" s="402"/>
      <c r="L21" s="148"/>
    </row>
    <row r="22" spans="2:12" s="78" customFormat="1" ht="15" customHeight="1">
      <c r="B22" s="432" t="s">
        <v>506</v>
      </c>
      <c r="C22" s="75"/>
      <c r="D22" s="427"/>
      <c r="E22" s="427"/>
      <c r="F22" s="433">
        <v>532</v>
      </c>
      <c r="G22" s="402"/>
      <c r="I22" s="434"/>
      <c r="L22" s="148"/>
    </row>
    <row r="23" spans="2:12" s="78" customFormat="1" ht="8.1" customHeight="1">
      <c r="B23" s="432"/>
      <c r="C23" s="75"/>
      <c r="D23" s="427"/>
      <c r="E23" s="427"/>
      <c r="F23" s="433"/>
      <c r="G23" s="402"/>
      <c r="I23" s="283"/>
    </row>
    <row r="24" spans="2:12" s="78" customFormat="1" ht="15" customHeight="1">
      <c r="B24" s="432" t="s">
        <v>507</v>
      </c>
      <c r="C24" s="75"/>
      <c r="D24" s="427"/>
      <c r="E24" s="427"/>
      <c r="F24" s="433">
        <v>179</v>
      </c>
      <c r="G24" s="402"/>
      <c r="I24" s="284"/>
    </row>
    <row r="25" spans="2:12" s="78" customFormat="1" ht="8.1" customHeight="1">
      <c r="B25" s="432"/>
      <c r="C25" s="75"/>
      <c r="D25" s="427"/>
      <c r="E25" s="427"/>
      <c r="F25" s="433"/>
      <c r="G25" s="402"/>
      <c r="I25" s="284"/>
    </row>
    <row r="26" spans="2:12" s="78" customFormat="1" ht="15" customHeight="1">
      <c r="B26" s="432" t="s">
        <v>508</v>
      </c>
      <c r="C26" s="75"/>
      <c r="D26" s="427"/>
      <c r="E26" s="427"/>
      <c r="F26" s="433">
        <v>170</v>
      </c>
      <c r="G26" s="402"/>
      <c r="I26" s="284"/>
    </row>
    <row r="27" spans="2:12" s="78" customFormat="1" ht="8.1" customHeight="1">
      <c r="B27" s="432"/>
      <c r="C27" s="75"/>
      <c r="D27" s="427"/>
      <c r="E27" s="427"/>
      <c r="F27" s="433"/>
      <c r="G27" s="402"/>
      <c r="I27" s="284"/>
    </row>
    <row r="28" spans="2:12" s="78" customFormat="1" ht="15" customHeight="1">
      <c r="B28" s="432" t="s">
        <v>509</v>
      </c>
      <c r="C28" s="75"/>
      <c r="D28" s="427"/>
      <c r="E28" s="427"/>
      <c r="F28" s="433">
        <v>287</v>
      </c>
      <c r="G28" s="402"/>
      <c r="I28" s="284"/>
    </row>
    <row r="29" spans="2:12" s="414" customFormat="1" ht="8.1" customHeight="1">
      <c r="B29" s="435"/>
      <c r="C29" s="436"/>
      <c r="D29" s="437"/>
      <c r="E29" s="437"/>
      <c r="F29" s="836"/>
      <c r="G29" s="438"/>
      <c r="I29" s="284"/>
    </row>
    <row r="30" spans="2:12" s="78" customFormat="1" ht="15" customHeight="1">
      <c r="B30" s="432" t="s">
        <v>510</v>
      </c>
      <c r="C30" s="75"/>
      <c r="D30" s="427"/>
      <c r="E30" s="427"/>
      <c r="F30" s="433">
        <v>151</v>
      </c>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511</v>
      </c>
      <c r="D3" s="126"/>
      <c r="E3" s="126"/>
      <c r="F3" s="842"/>
      <c r="G3" s="126"/>
      <c r="H3" s="126"/>
      <c r="I3" s="126"/>
      <c r="J3" s="126"/>
      <c r="K3" s="126"/>
      <c r="L3" s="98"/>
    </row>
    <row r="4" spans="1:12" ht="16.350000000000001" customHeight="1">
      <c r="B4" s="127" t="s">
        <v>368</v>
      </c>
      <c r="C4" s="166" t="s">
        <v>512</v>
      </c>
      <c r="D4" s="127"/>
      <c r="E4" s="126"/>
      <c r="F4" s="842"/>
      <c r="G4" s="126"/>
      <c r="H4" s="126"/>
      <c r="I4" s="126"/>
      <c r="J4" s="126"/>
      <c r="K4" s="126"/>
      <c r="L4" s="98"/>
    </row>
    <row r="5" spans="1:12" ht="13.15" customHeight="1" thickBot="1">
      <c r="B5" s="123"/>
      <c r="C5" s="100"/>
      <c r="D5" s="101"/>
      <c r="E5" s="102"/>
      <c r="F5" s="101"/>
      <c r="G5" s="102"/>
      <c r="H5" s="102"/>
      <c r="I5" s="102"/>
      <c r="J5" s="102"/>
      <c r="K5" s="102"/>
      <c r="L5" s="103"/>
    </row>
    <row r="6" spans="1:12" ht="42.95" customHeight="1" thickBot="1">
      <c r="A6" s="124"/>
      <c r="B6" s="956" t="s">
        <v>271</v>
      </c>
      <c r="C6" s="956"/>
      <c r="D6" s="838"/>
      <c r="E6" s="173"/>
      <c r="F6" s="286" t="s">
        <v>495</v>
      </c>
      <c r="G6" s="173" t="s">
        <v>494</v>
      </c>
      <c r="H6" s="173"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v>1977</v>
      </c>
      <c r="G8" s="845">
        <v>552</v>
      </c>
      <c r="H8" s="845">
        <v>296</v>
      </c>
      <c r="I8" s="845">
        <v>402</v>
      </c>
      <c r="J8" s="845">
        <v>413</v>
      </c>
      <c r="K8" s="845">
        <v>314</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v>1009</v>
      </c>
      <c r="G11" s="840">
        <v>290</v>
      </c>
      <c r="H11" s="840">
        <v>144</v>
      </c>
      <c r="I11" s="840">
        <v>205</v>
      </c>
      <c r="J11" s="840">
        <v>207</v>
      </c>
      <c r="K11" s="840">
        <v>163</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v>968</v>
      </c>
      <c r="G13" s="840">
        <v>262</v>
      </c>
      <c r="H13" s="840">
        <v>152</v>
      </c>
      <c r="I13" s="840">
        <v>197</v>
      </c>
      <c r="J13" s="840">
        <v>206</v>
      </c>
      <c r="K13" s="840">
        <v>151</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v>778</v>
      </c>
      <c r="G16" s="845">
        <v>218</v>
      </c>
      <c r="H16" s="845">
        <v>116</v>
      </c>
      <c r="I16" s="845">
        <v>158</v>
      </c>
      <c r="J16" s="845">
        <v>162</v>
      </c>
      <c r="K16" s="845">
        <v>124</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v>434</v>
      </c>
      <c r="G19" s="840">
        <v>125</v>
      </c>
      <c r="H19" s="840">
        <v>62</v>
      </c>
      <c r="I19" s="840">
        <v>88</v>
      </c>
      <c r="J19" s="840">
        <v>89</v>
      </c>
      <c r="K19" s="840">
        <v>70</v>
      </c>
    </row>
    <row r="20" spans="1:13" ht="8.1" customHeight="1">
      <c r="B20" s="109"/>
      <c r="C20" s="107"/>
      <c r="D20" s="841"/>
      <c r="E20" s="840"/>
      <c r="F20" s="840"/>
      <c r="G20" s="840"/>
      <c r="H20" s="840"/>
      <c r="I20" s="840"/>
      <c r="J20" s="840"/>
      <c r="K20" s="840"/>
    </row>
    <row r="21" spans="1:13" ht="15" customHeight="1">
      <c r="B21" s="289" t="s">
        <v>273</v>
      </c>
      <c r="C21" s="107"/>
      <c r="D21" s="839"/>
      <c r="E21" s="840"/>
      <c r="F21" s="840">
        <v>344</v>
      </c>
      <c r="G21" s="840">
        <v>93</v>
      </c>
      <c r="H21" s="840">
        <v>54</v>
      </c>
      <c r="I21" s="840">
        <v>70</v>
      </c>
      <c r="J21" s="840">
        <v>73</v>
      </c>
      <c r="K21" s="840">
        <v>54</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5" t="s">
        <v>269</v>
      </c>
      <c r="C29" s="955"/>
      <c r="D29" s="955"/>
      <c r="E29" s="955"/>
      <c r="F29" s="955"/>
      <c r="G29" s="955"/>
      <c r="H29" s="955"/>
      <c r="I29" s="955"/>
      <c r="J29" s="955"/>
      <c r="K29" s="955"/>
      <c r="L29" s="955"/>
    </row>
    <row r="30" spans="1:13" ht="15" customHeight="1">
      <c r="B30" s="955"/>
      <c r="C30" s="955"/>
      <c r="D30" s="955"/>
      <c r="E30" s="955"/>
      <c r="F30" s="955"/>
      <c r="G30" s="955"/>
      <c r="H30" s="955"/>
      <c r="I30" s="955"/>
      <c r="J30" s="955"/>
      <c r="K30" s="955"/>
      <c r="L30" s="955"/>
    </row>
    <row r="31" spans="1:13" ht="15" customHeight="1">
      <c r="B31" s="954" t="s">
        <v>270</v>
      </c>
      <c r="C31" s="954"/>
      <c r="D31" s="954"/>
      <c r="E31" s="954"/>
      <c r="F31" s="954"/>
      <c r="G31" s="954"/>
      <c r="H31" s="954"/>
      <c r="I31" s="954"/>
      <c r="J31" s="954"/>
      <c r="K31" s="954"/>
      <c r="L31" s="954"/>
    </row>
    <row r="32" spans="1:13" ht="15" customHeight="1">
      <c r="B32" s="954"/>
      <c r="C32" s="954"/>
      <c r="D32" s="954"/>
      <c r="E32" s="954"/>
      <c r="F32" s="954"/>
      <c r="G32" s="954"/>
      <c r="H32" s="954"/>
      <c r="I32" s="954"/>
      <c r="J32" s="954"/>
      <c r="K32" s="954"/>
      <c r="L32" s="954"/>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513</v>
      </c>
    </row>
    <row r="4" spans="1:7" ht="16.350000000000001" customHeight="1">
      <c r="B4" s="299" t="s">
        <v>293</v>
      </c>
      <c r="C4" s="446" t="s">
        <v>514</v>
      </c>
      <c r="D4" s="390"/>
      <c r="E4" s="390"/>
    </row>
    <row r="5" spans="1:7" ht="13.15" customHeight="1" thickBot="1">
      <c r="A5" s="447"/>
      <c r="B5" s="447"/>
      <c r="C5" s="447"/>
      <c r="D5" s="447"/>
      <c r="E5" s="447"/>
      <c r="F5" s="848"/>
    </row>
    <row r="6" spans="1:7" s="1" customFormat="1" ht="42.95" customHeight="1" thickBot="1">
      <c r="A6" s="325"/>
      <c r="B6" s="952" t="s">
        <v>369</v>
      </c>
      <c r="C6" s="952"/>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85.4</v>
      </c>
      <c r="G10" s="256"/>
    </row>
    <row r="11" spans="1:7" s="1" customFormat="1" ht="15" customHeight="1">
      <c r="B11" s="459" t="s">
        <v>371</v>
      </c>
      <c r="C11" s="460"/>
      <c r="D11" s="405"/>
      <c r="E11" s="426"/>
      <c r="F11" s="165">
        <v>12.6</v>
      </c>
    </row>
    <row r="12" spans="1:7" s="1" customFormat="1" ht="15" customHeight="1">
      <c r="B12" s="459" t="s">
        <v>274</v>
      </c>
      <c r="C12" s="460"/>
      <c r="D12" s="405"/>
      <c r="E12" s="426"/>
      <c r="F12" s="165">
        <v>2</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7" t="s">
        <v>373</v>
      </c>
      <c r="C19" s="957"/>
      <c r="D19" s="957"/>
      <c r="E19" s="957"/>
      <c r="F19" s="957"/>
      <c r="G19" s="957"/>
    </row>
    <row r="20" spans="1:7" ht="8.25" customHeight="1">
      <c r="B20" s="796"/>
      <c r="C20" s="796"/>
      <c r="D20" s="796"/>
      <c r="E20" s="796"/>
      <c r="F20" s="854"/>
      <c r="G20" s="796"/>
    </row>
    <row r="21" spans="1:7" ht="15" customHeight="1">
      <c r="A21" s="464" t="s">
        <v>181</v>
      </c>
      <c r="B21" s="958" t="s">
        <v>326</v>
      </c>
      <c r="C21" s="958"/>
      <c r="D21" s="958"/>
      <c r="E21" s="958"/>
      <c r="F21" s="958"/>
      <c r="G21" s="958"/>
    </row>
    <row r="22" spans="1:7" ht="15" customHeight="1">
      <c r="B22" s="958"/>
      <c r="C22" s="958"/>
      <c r="D22" s="958"/>
      <c r="E22" s="958"/>
      <c r="F22" s="958"/>
      <c r="G22" s="958"/>
    </row>
    <row r="23" spans="1:7" ht="15" customHeight="1">
      <c r="B23" s="958"/>
      <c r="C23" s="958"/>
      <c r="D23" s="958"/>
      <c r="E23" s="958"/>
      <c r="F23" s="958"/>
      <c r="G23" s="958"/>
    </row>
    <row r="24" spans="1:7" ht="15" customHeight="1">
      <c r="B24" s="957" t="s">
        <v>325</v>
      </c>
      <c r="C24" s="957"/>
      <c r="D24" s="957"/>
      <c r="E24" s="957"/>
      <c r="F24" s="957"/>
      <c r="G24" s="957"/>
    </row>
    <row r="25" spans="1:7" ht="15" customHeight="1">
      <c r="B25" s="957"/>
      <c r="C25" s="957"/>
      <c r="D25" s="957"/>
      <c r="E25" s="957"/>
      <c r="F25" s="957"/>
      <c r="G25" s="957"/>
    </row>
    <row r="26" spans="1:7" ht="15" customHeight="1">
      <c r="B26" s="957"/>
      <c r="C26" s="957"/>
      <c r="D26" s="957"/>
      <c r="E26" s="957"/>
      <c r="F26" s="957"/>
      <c r="G26" s="957"/>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515</v>
      </c>
      <c r="D3" s="467"/>
      <c r="E3" s="467"/>
    </row>
    <row r="4" spans="1:8" ht="16.350000000000001" customHeight="1">
      <c r="B4" s="97" t="s">
        <v>296</v>
      </c>
      <c r="C4" s="468" t="s">
        <v>516</v>
      </c>
      <c r="D4" s="469"/>
      <c r="E4" s="469"/>
    </row>
    <row r="5" spans="1:8" ht="13.15" customHeight="1" thickBot="1">
      <c r="A5" s="470"/>
      <c r="B5" s="470"/>
      <c r="C5" s="470"/>
      <c r="D5" s="470"/>
      <c r="E5" s="470"/>
      <c r="F5" s="856"/>
    </row>
    <row r="6" spans="1:8" s="474" customFormat="1" ht="42.95" customHeight="1" thickBot="1">
      <c r="A6" s="471"/>
      <c r="B6" s="960" t="s">
        <v>374</v>
      </c>
      <c r="C6" s="960"/>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58.4</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57.4</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1</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36.6</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61.5</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1.7</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9" t="s">
        <v>328</v>
      </c>
      <c r="C38" s="959"/>
      <c r="D38" s="959"/>
      <c r="E38" s="959"/>
      <c r="F38" s="959"/>
      <c r="G38" s="959"/>
    </row>
    <row r="39" spans="1:10" s="499" customFormat="1" ht="15" customHeight="1">
      <c r="A39" s="497"/>
      <c r="B39" s="959"/>
      <c r="C39" s="959"/>
      <c r="D39" s="959"/>
      <c r="E39" s="959"/>
      <c r="F39" s="959"/>
      <c r="G39" s="959"/>
    </row>
    <row r="40" spans="1:10" ht="15" customHeight="1">
      <c r="B40" s="959"/>
      <c r="C40" s="959"/>
      <c r="D40" s="959"/>
      <c r="E40" s="959"/>
      <c r="F40" s="959"/>
      <c r="G40" s="959"/>
    </row>
    <row r="41" spans="1:10" ht="15" customHeight="1">
      <c r="B41" s="961" t="s">
        <v>327</v>
      </c>
      <c r="C41" s="961"/>
      <c r="D41" s="961"/>
      <c r="E41" s="961"/>
      <c r="F41" s="961"/>
      <c r="G41" s="961"/>
    </row>
    <row r="42" spans="1:10" ht="15" customHeight="1">
      <c r="B42" s="961"/>
      <c r="C42" s="961"/>
      <c r="D42" s="961"/>
      <c r="E42" s="961"/>
      <c r="F42" s="961"/>
      <c r="G42" s="961"/>
    </row>
    <row r="43" spans="1:10" ht="15" customHeight="1">
      <c r="B43" s="961"/>
      <c r="C43" s="961"/>
      <c r="D43" s="961"/>
      <c r="E43" s="961"/>
      <c r="F43" s="961"/>
      <c r="G43" s="961"/>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517</v>
      </c>
    </row>
    <row r="4" spans="1:9" ht="16.350000000000001" customHeight="1">
      <c r="B4" s="97" t="s">
        <v>303</v>
      </c>
      <c r="C4" s="503" t="s">
        <v>518</v>
      </c>
    </row>
    <row r="5" spans="1:9" ht="13.15" customHeight="1" thickBot="1">
      <c r="A5" s="447"/>
      <c r="B5" s="447"/>
      <c r="C5" s="447"/>
      <c r="D5" s="447"/>
      <c r="E5" s="447"/>
      <c r="F5" s="869"/>
      <c r="G5" s="447"/>
    </row>
    <row r="6" spans="1:9" s="426" customFormat="1" ht="42.95" customHeight="1" thickBot="1">
      <c r="A6" s="504"/>
      <c r="B6" s="963" t="s">
        <v>375</v>
      </c>
      <c r="C6" s="963"/>
      <c r="D6" s="505"/>
      <c r="E6" s="505"/>
      <c r="F6" s="506">
        <v>2019</v>
      </c>
      <c r="G6" s="505"/>
      <c r="H6" s="507"/>
    </row>
    <row r="7" spans="1:9" s="426" customFormat="1" ht="16.350000000000001" customHeight="1">
      <c r="B7" s="962"/>
      <c r="C7" s="962"/>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5682</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7428</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4830</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0.38600000000000001</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2.7</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7" t="s">
        <v>373</v>
      </c>
      <c r="C33" s="957"/>
      <c r="D33" s="957"/>
      <c r="E33" s="957"/>
      <c r="F33" s="957"/>
      <c r="G33" s="957"/>
    </row>
    <row r="34" spans="1:7" ht="15" customHeight="1">
      <c r="A34" s="464" t="s">
        <v>181</v>
      </c>
      <c r="B34" s="958" t="s">
        <v>326</v>
      </c>
      <c r="C34" s="958"/>
      <c r="D34" s="958"/>
      <c r="E34" s="958"/>
      <c r="F34" s="958"/>
      <c r="G34" s="958"/>
    </row>
    <row r="35" spans="1:7" ht="12" customHeight="1">
      <c r="A35" s="463"/>
      <c r="B35" s="958"/>
      <c r="C35" s="958"/>
      <c r="D35" s="958"/>
      <c r="E35" s="958"/>
      <c r="F35" s="958"/>
      <c r="G35" s="958"/>
    </row>
    <row r="36" spans="1:7" ht="12.75" customHeight="1">
      <c r="A36" s="463"/>
      <c r="B36" s="958"/>
      <c r="C36" s="958"/>
      <c r="D36" s="958"/>
      <c r="E36" s="958"/>
      <c r="F36" s="958"/>
      <c r="G36" s="958"/>
    </row>
    <row r="37" spans="1:7" ht="15" customHeight="1">
      <c r="A37" s="463"/>
      <c r="B37" s="957" t="s">
        <v>325</v>
      </c>
      <c r="C37" s="957"/>
      <c r="D37" s="957"/>
      <c r="E37" s="957"/>
      <c r="F37" s="957"/>
      <c r="G37" s="957"/>
    </row>
    <row r="38" spans="1:7" ht="15" customHeight="1">
      <c r="A38" s="463"/>
      <c r="B38" s="957"/>
      <c r="C38" s="957"/>
      <c r="D38" s="957"/>
      <c r="E38" s="957"/>
      <c r="F38" s="957"/>
      <c r="G38" s="957"/>
    </row>
    <row r="39" spans="1:7" ht="15" customHeight="1">
      <c r="B39" s="957"/>
      <c r="C39" s="957"/>
      <c r="D39" s="957"/>
      <c r="E39" s="957"/>
      <c r="F39" s="957"/>
      <c r="G39" s="957"/>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519</v>
      </c>
      <c r="D3" s="540"/>
    </row>
    <row r="4" spans="1:8" ht="16.350000000000001" customHeight="1">
      <c r="B4" s="299" t="s">
        <v>298</v>
      </c>
      <c r="C4" s="541" t="s">
        <v>520</v>
      </c>
      <c r="D4" s="541"/>
    </row>
    <row r="5" spans="1:8" ht="13.15" customHeight="1" thickBot="1">
      <c r="A5" s="542"/>
      <c r="B5" s="542"/>
      <c r="C5" s="542"/>
      <c r="D5" s="542"/>
      <c r="E5" s="875"/>
      <c r="F5" s="542"/>
    </row>
    <row r="6" spans="1:8" ht="42.95" customHeight="1" thickBot="1">
      <c r="A6" s="325"/>
      <c r="B6" s="952" t="s">
        <v>377</v>
      </c>
      <c r="C6" s="953"/>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64</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50</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14</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2386</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1275</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1111</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20184</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10722</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9462</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521</v>
      </c>
      <c r="D3" s="268"/>
      <c r="E3" s="268"/>
      <c r="F3" s="130"/>
    </row>
    <row r="4" spans="1:8" ht="16.350000000000001" customHeight="1">
      <c r="B4" s="299" t="s">
        <v>300</v>
      </c>
      <c r="C4" s="574" t="s">
        <v>522</v>
      </c>
      <c r="D4" s="268"/>
      <c r="E4" s="268"/>
      <c r="F4" s="130"/>
    </row>
    <row r="5" spans="1:8" ht="13.15" customHeight="1" thickBot="1">
      <c r="A5" s="131"/>
      <c r="B5" s="131"/>
      <c r="C5" s="131"/>
      <c r="D5" s="132"/>
      <c r="E5" s="132"/>
      <c r="F5" s="132"/>
      <c r="G5" s="131"/>
    </row>
    <row r="6" spans="1:8" s="426" customFormat="1" ht="42.95" customHeight="1" thickBot="1">
      <c r="A6" s="325"/>
      <c r="B6" s="952" t="s">
        <v>381</v>
      </c>
      <c r="C6" s="953"/>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7</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16</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4</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6" width="6.7109375" style="889" customWidth="1"/>
    <col min="7"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523</v>
      </c>
      <c r="D3" s="41"/>
      <c r="E3" s="41"/>
      <c r="F3" s="890"/>
      <c r="G3" s="884"/>
      <c r="H3" s="884"/>
      <c r="I3" s="884"/>
      <c r="J3" s="884"/>
      <c r="K3" s="884"/>
      <c r="L3" s="884"/>
    </row>
    <row r="4" spans="1:18" s="162" customFormat="1" ht="16.350000000000001" customHeight="1">
      <c r="B4" s="617" t="s">
        <v>129</v>
      </c>
      <c r="C4" s="42" t="s">
        <v>524</v>
      </c>
      <c r="D4" s="42"/>
      <c r="E4" s="42"/>
      <c r="F4" s="891"/>
      <c r="G4" s="884"/>
      <c r="H4" s="884"/>
      <c r="I4" s="884"/>
      <c r="J4" s="884"/>
      <c r="K4" s="884"/>
      <c r="L4" s="884"/>
    </row>
    <row r="5" spans="1:18" s="162" customFormat="1" ht="13.15" customHeight="1" thickBot="1">
      <c r="A5" s="2"/>
      <c r="B5" s="2"/>
      <c r="C5" s="2"/>
      <c r="D5" s="2"/>
      <c r="E5" s="2"/>
      <c r="F5" s="892"/>
      <c r="G5" s="153"/>
      <c r="H5" s="153"/>
      <c r="I5" s="153"/>
      <c r="J5" s="153"/>
      <c r="K5" s="153"/>
      <c r="L5" s="153"/>
    </row>
    <row r="6" spans="1:18" s="1" customFormat="1" ht="42.95" customHeight="1" thickBot="1">
      <c r="A6" s="393"/>
      <c r="B6" s="964" t="s">
        <v>385</v>
      </c>
      <c r="C6" s="964"/>
      <c r="D6" s="964"/>
      <c r="E6" s="964"/>
      <c r="F6" s="893"/>
      <c r="G6" s="286" t="s">
        <v>495</v>
      </c>
      <c r="H6" s="173" t="s">
        <v>494</v>
      </c>
      <c r="I6" s="173" t="s">
        <v>493</v>
      </c>
      <c r="J6" s="173" t="s">
        <v>492</v>
      </c>
      <c r="K6" s="173" t="s">
        <v>491</v>
      </c>
      <c r="L6" s="173" t="s">
        <v>490</v>
      </c>
      <c r="M6" s="618"/>
    </row>
    <row r="7" spans="1:18" s="1" customFormat="1" ht="16.350000000000001" customHeight="1">
      <c r="B7" s="4"/>
      <c r="C7" s="4"/>
      <c r="D7" s="4"/>
      <c r="E7" s="4"/>
      <c r="F7" s="894"/>
      <c r="G7" s="809"/>
      <c r="H7" s="809"/>
      <c r="I7" s="809"/>
      <c r="J7" s="809"/>
      <c r="K7" s="809"/>
      <c r="L7" s="809"/>
    </row>
    <row r="8" spans="1:18" s="1" customFormat="1" ht="15" customHeight="1">
      <c r="B8" s="32" t="s">
        <v>132</v>
      </c>
      <c r="C8" s="4"/>
      <c r="D8" s="4"/>
      <c r="E8" s="6"/>
      <c r="F8" s="895">
        <v>2018</v>
      </c>
      <c r="G8" s="882">
        <v>138</v>
      </c>
      <c r="H8" s="882">
        <v>22</v>
      </c>
      <c r="I8" s="882">
        <v>13</v>
      </c>
      <c r="J8" s="882">
        <v>48</v>
      </c>
      <c r="K8" s="882">
        <v>43</v>
      </c>
      <c r="L8" s="882">
        <v>12</v>
      </c>
    </row>
    <row r="9" spans="1:18" s="1" customFormat="1" ht="15" customHeight="1">
      <c r="B9" s="4" t="s">
        <v>133</v>
      </c>
      <c r="C9" s="4"/>
      <c r="D9" s="4"/>
      <c r="E9" s="6"/>
      <c r="F9" s="895">
        <v>2019</v>
      </c>
      <c r="G9" s="882">
        <v>192</v>
      </c>
      <c r="H9" s="882">
        <v>43</v>
      </c>
      <c r="I9" s="882">
        <v>21</v>
      </c>
      <c r="J9" s="882">
        <v>53</v>
      </c>
      <c r="K9" s="882">
        <v>54</v>
      </c>
      <c r="L9" s="882">
        <v>21</v>
      </c>
    </row>
    <row r="10" spans="1:18" s="1" customFormat="1" ht="15" customHeight="1">
      <c r="B10" s="4"/>
      <c r="C10" s="4"/>
      <c r="D10" s="4"/>
      <c r="E10" s="6"/>
      <c r="F10" s="895">
        <v>2020</v>
      </c>
      <c r="G10" s="882">
        <v>152</v>
      </c>
      <c r="H10" s="882">
        <v>35</v>
      </c>
      <c r="I10" s="882">
        <v>13</v>
      </c>
      <c r="J10" s="882">
        <v>54</v>
      </c>
      <c r="K10" s="882">
        <v>35</v>
      </c>
      <c r="L10" s="882">
        <v>15</v>
      </c>
    </row>
    <row r="11" spans="1:18" s="1" customFormat="1" ht="8.1" customHeight="1">
      <c r="B11" s="4"/>
      <c r="C11" s="4"/>
      <c r="D11" s="4"/>
      <c r="E11" s="6"/>
      <c r="F11" s="895"/>
      <c r="G11" s="881"/>
      <c r="H11" s="881"/>
      <c r="I11" s="881"/>
      <c r="J11" s="881"/>
      <c r="K11" s="881"/>
      <c r="L11" s="881"/>
    </row>
    <row r="12" spans="1:18" s="1" customFormat="1" ht="15" customHeight="1">
      <c r="B12" s="10" t="s">
        <v>134</v>
      </c>
      <c r="C12" s="8"/>
      <c r="D12" s="8"/>
      <c r="E12" s="6"/>
      <c r="F12" s="895">
        <v>2018</v>
      </c>
      <c r="G12" s="881" t="s">
        <v>525</v>
      </c>
      <c r="H12" s="881" t="s">
        <v>525</v>
      </c>
      <c r="I12" s="881" t="s">
        <v>525</v>
      </c>
      <c r="J12" s="881" t="s">
        <v>525</v>
      </c>
      <c r="K12" s="881" t="s">
        <v>525</v>
      </c>
      <c r="L12" s="881" t="s">
        <v>525</v>
      </c>
    </row>
    <row r="13" spans="1:18" s="1" customFormat="1" ht="15" customHeight="1">
      <c r="B13" s="292" t="s">
        <v>135</v>
      </c>
      <c r="C13" s="9"/>
      <c r="D13" s="9"/>
      <c r="E13" s="6"/>
      <c r="F13" s="895">
        <v>2019</v>
      </c>
      <c r="G13" s="881" t="s">
        <v>525</v>
      </c>
      <c r="H13" s="881" t="s">
        <v>525</v>
      </c>
      <c r="I13" s="881" t="s">
        <v>525</v>
      </c>
      <c r="J13" s="881" t="s">
        <v>525</v>
      </c>
      <c r="K13" s="881" t="s">
        <v>525</v>
      </c>
      <c r="L13" s="881" t="s">
        <v>525</v>
      </c>
    </row>
    <row r="14" spans="1:18" s="1" customFormat="1" ht="15" customHeight="1">
      <c r="B14" s="7"/>
      <c r="C14" s="9"/>
      <c r="D14" s="9"/>
      <c r="E14" s="6"/>
      <c r="F14" s="895">
        <v>2020</v>
      </c>
      <c r="G14" s="881">
        <v>1</v>
      </c>
      <c r="H14" s="881">
        <v>1</v>
      </c>
      <c r="I14" s="881" t="s">
        <v>525</v>
      </c>
      <c r="J14" s="881" t="s">
        <v>525</v>
      </c>
      <c r="K14" s="881" t="s">
        <v>525</v>
      </c>
      <c r="L14" s="881" t="s">
        <v>525</v>
      </c>
    </row>
    <row r="15" spans="1:18" s="1" customFormat="1" ht="8.1" customHeight="1">
      <c r="B15" s="7"/>
      <c r="C15" s="9"/>
      <c r="D15" s="9"/>
      <c r="E15" s="34"/>
      <c r="F15" s="896"/>
      <c r="G15" s="881"/>
      <c r="H15" s="881"/>
      <c r="I15" s="881"/>
      <c r="J15" s="881"/>
      <c r="K15" s="881"/>
      <c r="L15" s="881"/>
      <c r="N15" s="619"/>
      <c r="O15" s="619"/>
      <c r="P15" s="619"/>
      <c r="Q15" s="619"/>
      <c r="R15" s="619"/>
    </row>
    <row r="16" spans="1:18" s="1" customFormat="1" ht="15" customHeight="1">
      <c r="B16" s="620" t="s">
        <v>272</v>
      </c>
      <c r="C16" s="9"/>
      <c r="D16" s="9"/>
      <c r="E16" s="6"/>
      <c r="F16" s="895">
        <v>2018</v>
      </c>
      <c r="G16" s="881" t="s">
        <v>525</v>
      </c>
      <c r="H16" s="881" t="s">
        <v>525</v>
      </c>
      <c r="I16" s="881" t="s">
        <v>525</v>
      </c>
      <c r="J16" s="881" t="s">
        <v>525</v>
      </c>
      <c r="K16" s="881" t="s">
        <v>525</v>
      </c>
      <c r="L16" s="881" t="s">
        <v>525</v>
      </c>
      <c r="N16" s="619"/>
      <c r="O16" s="621"/>
      <c r="P16" s="621"/>
      <c r="Q16" s="621"/>
      <c r="R16" s="619"/>
    </row>
    <row r="17" spans="2:18" s="1" customFormat="1" ht="15" customHeight="1">
      <c r="B17" s="622"/>
      <c r="C17" s="9"/>
      <c r="D17" s="9"/>
      <c r="E17" s="6"/>
      <c r="F17" s="895">
        <v>2019</v>
      </c>
      <c r="G17" s="881" t="s">
        <v>525</v>
      </c>
      <c r="H17" s="881" t="s">
        <v>525</v>
      </c>
      <c r="I17" s="881" t="s">
        <v>525</v>
      </c>
      <c r="J17" s="881" t="s">
        <v>525</v>
      </c>
      <c r="K17" s="881" t="s">
        <v>525</v>
      </c>
      <c r="L17" s="881" t="s">
        <v>525</v>
      </c>
      <c r="N17" s="145"/>
      <c r="O17" s="621"/>
      <c r="P17" s="621"/>
      <c r="Q17" s="621"/>
      <c r="R17" s="619"/>
    </row>
    <row r="18" spans="2:18" s="1" customFormat="1" ht="15" customHeight="1">
      <c r="B18" s="622"/>
      <c r="C18" s="9"/>
      <c r="D18" s="9"/>
      <c r="E18" s="6"/>
      <c r="F18" s="895">
        <v>2020</v>
      </c>
      <c r="G18" s="881" t="s">
        <v>525</v>
      </c>
      <c r="H18" s="881" t="s">
        <v>525</v>
      </c>
      <c r="I18" s="881" t="s">
        <v>525</v>
      </c>
      <c r="J18" s="881" t="s">
        <v>525</v>
      </c>
      <c r="K18" s="881" t="s">
        <v>525</v>
      </c>
      <c r="L18" s="881" t="s">
        <v>525</v>
      </c>
      <c r="N18" s="619"/>
      <c r="O18" s="623"/>
      <c r="P18" s="623"/>
      <c r="Q18" s="623"/>
      <c r="R18" s="619"/>
    </row>
    <row r="19" spans="2:18" s="1" customFormat="1" ht="8.1" customHeight="1">
      <c r="B19" s="624"/>
      <c r="C19" s="9"/>
      <c r="D19" s="9"/>
      <c r="E19" s="9"/>
      <c r="F19" s="897"/>
      <c r="G19" s="881"/>
      <c r="H19" s="881"/>
      <c r="I19" s="881"/>
      <c r="J19" s="881"/>
      <c r="K19" s="881"/>
      <c r="L19" s="881"/>
      <c r="N19" s="619"/>
      <c r="O19" s="621"/>
      <c r="P19" s="621"/>
      <c r="Q19" s="621"/>
      <c r="R19" s="619"/>
    </row>
    <row r="20" spans="2:18" s="1" customFormat="1" ht="15" customHeight="1">
      <c r="B20" s="620" t="s">
        <v>386</v>
      </c>
      <c r="C20" s="9"/>
      <c r="D20" s="9"/>
      <c r="E20" s="6"/>
      <c r="F20" s="895">
        <v>2018</v>
      </c>
      <c r="G20" s="881" t="s">
        <v>525</v>
      </c>
      <c r="H20" s="881" t="s">
        <v>525</v>
      </c>
      <c r="I20" s="881" t="s">
        <v>525</v>
      </c>
      <c r="J20" s="881" t="s">
        <v>525</v>
      </c>
      <c r="K20" s="881" t="s">
        <v>525</v>
      </c>
      <c r="L20" s="881" t="s">
        <v>525</v>
      </c>
      <c r="N20" s="524"/>
      <c r="O20" s="621"/>
      <c r="P20" s="621"/>
      <c r="Q20" s="621"/>
      <c r="R20" s="524"/>
    </row>
    <row r="21" spans="2:18" s="1" customFormat="1" ht="15" customHeight="1">
      <c r="B21" s="35"/>
      <c r="C21" s="9"/>
      <c r="D21" s="9"/>
      <c r="E21" s="6"/>
      <c r="F21" s="895">
        <v>2019</v>
      </c>
      <c r="G21" s="881" t="s">
        <v>525</v>
      </c>
      <c r="H21" s="881" t="s">
        <v>525</v>
      </c>
      <c r="I21" s="881" t="s">
        <v>525</v>
      </c>
      <c r="J21" s="881" t="s">
        <v>525</v>
      </c>
      <c r="K21" s="881" t="s">
        <v>525</v>
      </c>
      <c r="L21" s="881" t="s">
        <v>525</v>
      </c>
      <c r="N21" s="524"/>
      <c r="O21" s="623"/>
      <c r="P21" s="623"/>
      <c r="Q21" s="623"/>
      <c r="R21" s="524"/>
    </row>
    <row r="22" spans="2:18" s="1" customFormat="1" ht="15" customHeight="1">
      <c r="B22" s="4"/>
      <c r="C22" s="9"/>
      <c r="D22" s="9"/>
      <c r="E22" s="6"/>
      <c r="F22" s="895">
        <v>2020</v>
      </c>
      <c r="G22" s="881">
        <v>1</v>
      </c>
      <c r="H22" s="881">
        <v>1</v>
      </c>
      <c r="I22" s="881" t="s">
        <v>525</v>
      </c>
      <c r="J22" s="881" t="s">
        <v>525</v>
      </c>
      <c r="K22" s="881" t="s">
        <v>525</v>
      </c>
      <c r="L22" s="881" t="s">
        <v>525</v>
      </c>
      <c r="N22" s="524"/>
      <c r="O22" s="623"/>
      <c r="P22" s="623"/>
      <c r="Q22" s="623"/>
      <c r="R22" s="524"/>
    </row>
    <row r="23" spans="2:18" s="1" customFormat="1" ht="8.1" customHeight="1">
      <c r="B23" s="4"/>
      <c r="C23" s="9"/>
      <c r="D23" s="9"/>
      <c r="E23" s="9"/>
      <c r="F23" s="897"/>
      <c r="G23" s="881"/>
      <c r="H23" s="881"/>
      <c r="I23" s="881"/>
      <c r="J23" s="881"/>
      <c r="K23" s="881"/>
      <c r="L23" s="881"/>
      <c r="N23" s="426"/>
      <c r="O23" s="426"/>
      <c r="P23" s="426"/>
      <c r="Q23" s="426"/>
      <c r="R23" s="426"/>
    </row>
    <row r="24" spans="2:18" s="1" customFormat="1" ht="15" customHeight="1">
      <c r="B24" s="10" t="s">
        <v>33</v>
      </c>
      <c r="C24" s="11"/>
      <c r="D24" s="11"/>
      <c r="E24" s="6"/>
      <c r="F24" s="895">
        <v>2018</v>
      </c>
      <c r="G24" s="881">
        <v>138</v>
      </c>
      <c r="H24" s="881">
        <v>22</v>
      </c>
      <c r="I24" s="881">
        <v>13</v>
      </c>
      <c r="J24" s="881">
        <v>48</v>
      </c>
      <c r="K24" s="881">
        <v>43</v>
      </c>
      <c r="L24" s="881">
        <v>12</v>
      </c>
      <c r="N24" s="426"/>
      <c r="O24" s="426"/>
      <c r="P24" s="426"/>
      <c r="Q24" s="426"/>
      <c r="R24" s="426"/>
    </row>
    <row r="25" spans="2:18" s="1" customFormat="1" ht="15" customHeight="1">
      <c r="B25" s="292" t="s">
        <v>93</v>
      </c>
      <c r="C25" s="9"/>
      <c r="D25" s="9"/>
      <c r="E25" s="6"/>
      <c r="F25" s="895">
        <v>2019</v>
      </c>
      <c r="G25" s="881">
        <v>192</v>
      </c>
      <c r="H25" s="881">
        <v>43</v>
      </c>
      <c r="I25" s="881">
        <v>21</v>
      </c>
      <c r="J25" s="881">
        <v>53</v>
      </c>
      <c r="K25" s="881">
        <v>54</v>
      </c>
      <c r="L25" s="881">
        <v>21</v>
      </c>
      <c r="N25" s="426"/>
      <c r="O25" s="426"/>
      <c r="P25" s="426"/>
      <c r="Q25" s="426"/>
      <c r="R25" s="426"/>
    </row>
    <row r="26" spans="2:18" s="1" customFormat="1" ht="15" customHeight="1">
      <c r="B26" s="4"/>
      <c r="C26" s="9"/>
      <c r="D26" s="9"/>
      <c r="E26" s="6"/>
      <c r="F26" s="895">
        <v>2020</v>
      </c>
      <c r="G26" s="881">
        <v>151</v>
      </c>
      <c r="H26" s="881">
        <v>34</v>
      </c>
      <c r="I26" s="881">
        <v>13</v>
      </c>
      <c r="J26" s="881">
        <v>54</v>
      </c>
      <c r="K26" s="881">
        <v>35</v>
      </c>
      <c r="L26" s="881">
        <v>15</v>
      </c>
      <c r="N26" s="426"/>
      <c r="O26" s="426"/>
      <c r="P26" s="426"/>
      <c r="Q26" s="426"/>
      <c r="R26" s="426"/>
    </row>
    <row r="27" spans="2:18" s="1" customFormat="1" ht="8.1" customHeight="1">
      <c r="B27" s="4"/>
      <c r="C27" s="9"/>
      <c r="D27" s="9"/>
      <c r="E27" s="9"/>
      <c r="F27" s="897"/>
      <c r="G27" s="881"/>
      <c r="H27" s="881"/>
      <c r="I27" s="881"/>
      <c r="J27" s="881"/>
      <c r="K27" s="881"/>
      <c r="L27" s="881"/>
      <c r="N27" s="426"/>
      <c r="O27" s="426"/>
      <c r="P27" s="426"/>
      <c r="Q27" s="426"/>
      <c r="R27" s="426"/>
    </row>
    <row r="28" spans="2:18" s="1" customFormat="1" ht="15" customHeight="1">
      <c r="B28" s="620" t="s">
        <v>272</v>
      </c>
      <c r="C28" s="9"/>
      <c r="D28" s="9"/>
      <c r="E28" s="6"/>
      <c r="F28" s="895">
        <v>2018</v>
      </c>
      <c r="G28" s="881">
        <v>89</v>
      </c>
      <c r="H28" s="881">
        <v>13</v>
      </c>
      <c r="I28" s="881">
        <v>8</v>
      </c>
      <c r="J28" s="881">
        <v>32</v>
      </c>
      <c r="K28" s="881">
        <v>27</v>
      </c>
      <c r="L28" s="881">
        <v>9</v>
      </c>
      <c r="N28" s="426"/>
      <c r="O28" s="426"/>
      <c r="P28" s="426"/>
      <c r="Q28" s="426"/>
      <c r="R28" s="426"/>
    </row>
    <row r="29" spans="2:18" s="1" customFormat="1" ht="15" customHeight="1">
      <c r="B29" s="292"/>
      <c r="C29" s="9"/>
      <c r="D29" s="9"/>
      <c r="E29" s="6"/>
      <c r="F29" s="895">
        <v>2019</v>
      </c>
      <c r="G29" s="881">
        <v>120</v>
      </c>
      <c r="H29" s="881">
        <v>25</v>
      </c>
      <c r="I29" s="881">
        <v>14</v>
      </c>
      <c r="J29" s="881">
        <v>37</v>
      </c>
      <c r="K29" s="881">
        <v>31</v>
      </c>
      <c r="L29" s="881">
        <v>13</v>
      </c>
      <c r="N29" s="426"/>
      <c r="O29" s="426"/>
      <c r="P29" s="426"/>
      <c r="Q29" s="426"/>
      <c r="R29" s="426"/>
    </row>
    <row r="30" spans="2:18" s="1" customFormat="1" ht="15" customHeight="1">
      <c r="B30" s="292"/>
      <c r="C30" s="9"/>
      <c r="D30" s="9"/>
      <c r="E30" s="6"/>
      <c r="F30" s="895">
        <v>2020</v>
      </c>
      <c r="G30" s="881">
        <v>99</v>
      </c>
      <c r="H30" s="881">
        <v>23</v>
      </c>
      <c r="I30" s="881">
        <v>9</v>
      </c>
      <c r="J30" s="881">
        <v>35</v>
      </c>
      <c r="K30" s="881">
        <v>21</v>
      </c>
      <c r="L30" s="881">
        <v>11</v>
      </c>
      <c r="N30" s="426"/>
      <c r="O30" s="426"/>
      <c r="P30" s="426"/>
      <c r="Q30" s="426"/>
      <c r="R30" s="426"/>
    </row>
    <row r="31" spans="2:18" s="1" customFormat="1" ht="8.1" customHeight="1">
      <c r="B31" s="625"/>
      <c r="C31" s="9"/>
      <c r="D31" s="9"/>
      <c r="E31" s="9"/>
      <c r="F31" s="897"/>
      <c r="G31" s="881"/>
      <c r="H31" s="881"/>
      <c r="I31" s="881"/>
      <c r="J31" s="881"/>
      <c r="K31" s="881"/>
      <c r="L31" s="881"/>
      <c r="N31" s="426"/>
      <c r="O31" s="426"/>
      <c r="P31" s="426"/>
      <c r="Q31" s="426"/>
      <c r="R31" s="426"/>
    </row>
    <row r="32" spans="2:18" s="1" customFormat="1" ht="15" customHeight="1">
      <c r="B32" s="620" t="s">
        <v>386</v>
      </c>
      <c r="C32" s="9"/>
      <c r="D32" s="9"/>
      <c r="E32" s="6"/>
      <c r="F32" s="895">
        <v>2018</v>
      </c>
      <c r="G32" s="881">
        <v>49</v>
      </c>
      <c r="H32" s="881">
        <v>9</v>
      </c>
      <c r="I32" s="881">
        <v>5</v>
      </c>
      <c r="J32" s="881">
        <v>16</v>
      </c>
      <c r="K32" s="881">
        <v>16</v>
      </c>
      <c r="L32" s="881">
        <v>3</v>
      </c>
      <c r="N32" s="426"/>
      <c r="O32" s="426"/>
      <c r="P32" s="426"/>
      <c r="Q32" s="426"/>
      <c r="R32" s="426"/>
    </row>
    <row r="33" spans="1:18" s="1" customFormat="1" ht="15" customHeight="1">
      <c r="B33" s="10"/>
      <c r="C33" s="9"/>
      <c r="D33" s="9"/>
      <c r="E33" s="6"/>
      <c r="F33" s="895">
        <v>2019</v>
      </c>
      <c r="G33" s="881">
        <v>72</v>
      </c>
      <c r="H33" s="881">
        <v>18</v>
      </c>
      <c r="I33" s="881">
        <v>7</v>
      </c>
      <c r="J33" s="881">
        <v>16</v>
      </c>
      <c r="K33" s="881">
        <v>23</v>
      </c>
      <c r="L33" s="881">
        <v>8</v>
      </c>
      <c r="N33" s="426"/>
      <c r="O33" s="426"/>
      <c r="P33" s="426"/>
      <c r="Q33" s="426"/>
      <c r="R33" s="426"/>
    </row>
    <row r="34" spans="1:18" s="1" customFormat="1" ht="15" customHeight="1">
      <c r="B34" s="10"/>
      <c r="C34" s="9"/>
      <c r="D34" s="9"/>
      <c r="E34" s="6"/>
      <c r="F34" s="895">
        <v>2020</v>
      </c>
      <c r="G34" s="881">
        <v>52</v>
      </c>
      <c r="H34" s="881">
        <v>11</v>
      </c>
      <c r="I34" s="881">
        <v>4</v>
      </c>
      <c r="J34" s="881">
        <v>19</v>
      </c>
      <c r="K34" s="881">
        <v>14</v>
      </c>
      <c r="L34" s="881">
        <v>4</v>
      </c>
      <c r="M34" s="619"/>
    </row>
    <row r="35" spans="1:18" s="1" customFormat="1" ht="8.1" customHeight="1">
      <c r="B35" s="10"/>
      <c r="C35" s="9"/>
      <c r="D35" s="9"/>
      <c r="F35" s="898"/>
      <c r="G35" s="885"/>
      <c r="H35" s="885"/>
      <c r="I35" s="885"/>
      <c r="J35" s="885"/>
      <c r="K35" s="885"/>
      <c r="L35" s="885"/>
    </row>
    <row r="36" spans="1:18" s="162" customFormat="1" ht="8.1" customHeight="1" thickBot="1">
      <c r="A36" s="13"/>
      <c r="B36" s="13"/>
      <c r="C36" s="13"/>
      <c r="D36" s="13"/>
      <c r="E36" s="13"/>
      <c r="F36" s="899"/>
      <c r="G36" s="154"/>
      <c r="H36" s="154"/>
      <c r="I36" s="154"/>
      <c r="J36" s="154"/>
      <c r="K36" s="154"/>
      <c r="L36" s="154"/>
      <c r="M36" s="14"/>
    </row>
    <row r="37" spans="1:18" s="162" customFormat="1" ht="15" customHeight="1" thickTop="1">
      <c r="B37" s="15"/>
      <c r="C37" s="15"/>
      <c r="D37" s="15"/>
      <c r="E37" s="1"/>
      <c r="F37" s="898"/>
      <c r="G37" s="886"/>
      <c r="H37" s="886"/>
      <c r="I37" s="886"/>
      <c r="J37" s="886"/>
      <c r="K37" s="886"/>
      <c r="L37" s="886"/>
      <c r="M37" s="128" t="s">
        <v>34</v>
      </c>
    </row>
    <row r="38" spans="1:18" s="162" customFormat="1" ht="15" customHeight="1">
      <c r="B38" s="15"/>
      <c r="C38" s="15"/>
      <c r="D38" s="15"/>
      <c r="E38" s="15"/>
      <c r="F38" s="900"/>
      <c r="G38" s="886"/>
      <c r="H38" s="886"/>
      <c r="I38" s="886"/>
      <c r="J38" s="886"/>
      <c r="K38" s="886"/>
      <c r="L38" s="886"/>
      <c r="M38" s="20" t="s">
        <v>35</v>
      </c>
    </row>
    <row r="39" spans="1:18" s="162" customFormat="1" ht="15" customHeight="1">
      <c r="A39" s="626" t="s">
        <v>387</v>
      </c>
      <c r="B39" s="37"/>
      <c r="C39" s="37"/>
      <c r="D39" s="37"/>
      <c r="E39" s="37"/>
      <c r="F39" s="901"/>
      <c r="G39" s="887"/>
      <c r="H39" s="887"/>
      <c r="I39" s="887"/>
      <c r="J39" s="887"/>
      <c r="K39" s="887"/>
      <c r="L39" s="887"/>
    </row>
    <row r="40" spans="1:18" s="162" customFormat="1" ht="15" customHeight="1">
      <c r="A40" s="627" t="s">
        <v>180</v>
      </c>
      <c r="B40" s="159" t="s">
        <v>85</v>
      </c>
      <c r="C40" s="16"/>
      <c r="D40" s="37"/>
      <c r="E40" s="37"/>
      <c r="F40" s="901"/>
      <c r="G40" s="887"/>
      <c r="H40" s="887"/>
      <c r="I40" s="887"/>
      <c r="J40" s="887"/>
      <c r="K40" s="887"/>
      <c r="L40" s="887"/>
    </row>
    <row r="41" spans="1:18" s="162" customFormat="1" ht="15" customHeight="1">
      <c r="A41" s="37"/>
      <c r="B41" s="160" t="s">
        <v>86</v>
      </c>
      <c r="C41" s="38"/>
      <c r="D41" s="37"/>
      <c r="E41" s="37"/>
      <c r="F41" s="901"/>
      <c r="G41" s="887"/>
      <c r="H41" s="887"/>
      <c r="I41" s="887"/>
      <c r="J41" s="887"/>
      <c r="K41" s="887"/>
      <c r="L41" s="887"/>
    </row>
    <row r="42" spans="1:18" s="162" customFormat="1" ht="8.1" customHeight="1">
      <c r="A42" s="37"/>
      <c r="B42" s="160"/>
      <c r="C42" s="38"/>
      <c r="D42" s="37"/>
      <c r="E42" s="37"/>
      <c r="F42" s="901"/>
      <c r="G42" s="887"/>
      <c r="H42" s="887"/>
      <c r="I42" s="887"/>
      <c r="J42" s="887"/>
      <c r="K42" s="887"/>
      <c r="L42" s="887"/>
    </row>
    <row r="43" spans="1:18" s="162" customFormat="1" ht="15" customHeight="1">
      <c r="A43" s="627" t="s">
        <v>181</v>
      </c>
      <c r="B43" s="626" t="s">
        <v>87</v>
      </c>
      <c r="C43" s="39"/>
      <c r="D43" s="37"/>
      <c r="E43" s="37"/>
      <c r="F43" s="901"/>
      <c r="G43" s="887"/>
      <c r="H43" s="887"/>
      <c r="I43" s="887"/>
      <c r="J43" s="887"/>
      <c r="K43" s="887"/>
      <c r="L43" s="887"/>
    </row>
    <row r="44" spans="1:18" s="162" customFormat="1" ht="15" customHeight="1">
      <c r="A44" s="37"/>
      <c r="B44" s="628" t="s">
        <v>126</v>
      </c>
      <c r="C44" s="39"/>
      <c r="D44" s="37"/>
      <c r="E44" s="37"/>
      <c r="F44" s="901"/>
      <c r="G44" s="887"/>
      <c r="H44" s="887"/>
      <c r="I44" s="887"/>
      <c r="J44" s="887"/>
      <c r="K44" s="887"/>
      <c r="L44" s="887"/>
    </row>
    <row r="45" spans="1:18" s="162" customFormat="1" ht="8.1" customHeight="1">
      <c r="A45" s="37"/>
      <c r="B45" s="628"/>
      <c r="C45" s="39"/>
      <c r="D45" s="37"/>
      <c r="E45" s="37"/>
      <c r="F45" s="901"/>
      <c r="G45" s="887"/>
      <c r="H45" s="887"/>
      <c r="I45" s="887"/>
      <c r="J45" s="887"/>
      <c r="K45" s="887"/>
      <c r="L45" s="887"/>
    </row>
    <row r="46" spans="1:18" s="162" customFormat="1" ht="15" customHeight="1">
      <c r="A46" s="627" t="s">
        <v>182</v>
      </c>
      <c r="B46" s="626" t="s">
        <v>88</v>
      </c>
      <c r="C46" s="39"/>
      <c r="D46" s="37"/>
      <c r="E46" s="37"/>
      <c r="F46" s="901"/>
      <c r="G46" s="887"/>
      <c r="H46" s="887"/>
      <c r="I46" s="887"/>
      <c r="J46" s="887"/>
      <c r="K46" s="887"/>
      <c r="L46" s="887"/>
    </row>
    <row r="47" spans="1:18" s="162" customFormat="1" ht="15" customHeight="1">
      <c r="A47" s="37"/>
      <c r="B47" s="628" t="s">
        <v>127</v>
      </c>
      <c r="C47" s="39"/>
      <c r="D47" s="37"/>
      <c r="E47" s="37"/>
      <c r="F47" s="901"/>
      <c r="G47" s="887"/>
      <c r="H47" s="888"/>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6" width="6.7109375" style="889" customWidth="1"/>
    <col min="7"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526</v>
      </c>
      <c r="D3" s="41"/>
      <c r="E3" s="41"/>
      <c r="F3" s="890"/>
      <c r="G3" s="96"/>
      <c r="H3" s="96"/>
      <c r="I3" s="96"/>
      <c r="J3" s="96"/>
      <c r="K3" s="96"/>
      <c r="L3" s="96"/>
    </row>
    <row r="4" spans="1:17" ht="16.350000000000001" customHeight="1">
      <c r="A4" s="162"/>
      <c r="B4" s="97" t="s">
        <v>108</v>
      </c>
      <c r="C4" s="42" t="s">
        <v>527</v>
      </c>
      <c r="D4" s="42"/>
      <c r="E4" s="42"/>
      <c r="F4" s="891"/>
      <c r="G4" s="96"/>
      <c r="H4" s="96"/>
      <c r="I4" s="96"/>
      <c r="J4" s="96"/>
      <c r="K4" s="96"/>
      <c r="L4" s="96"/>
    </row>
    <row r="5" spans="1:17" ht="13.15" customHeight="1" thickBot="1">
      <c r="A5" s="2"/>
      <c r="B5" s="2"/>
      <c r="C5" s="2"/>
      <c r="D5" s="2"/>
      <c r="E5" s="2"/>
      <c r="F5" s="892"/>
      <c r="G5" s="3"/>
      <c r="H5" s="3"/>
      <c r="I5" s="3"/>
      <c r="J5" s="3"/>
      <c r="K5" s="3"/>
      <c r="L5" s="3"/>
    </row>
    <row r="6" spans="1:17" s="1" customFormat="1" ht="42.95" customHeight="1" thickBot="1">
      <c r="A6" s="393"/>
      <c r="B6" s="964" t="s">
        <v>385</v>
      </c>
      <c r="C6" s="964"/>
      <c r="D6" s="964"/>
      <c r="E6" s="964"/>
      <c r="F6" s="893"/>
      <c r="G6" s="286" t="s">
        <v>495</v>
      </c>
      <c r="H6" s="173" t="s">
        <v>494</v>
      </c>
      <c r="I6" s="173" t="s">
        <v>493</v>
      </c>
      <c r="J6" s="173" t="s">
        <v>492</v>
      </c>
      <c r="K6" s="173" t="s">
        <v>491</v>
      </c>
      <c r="L6" s="173" t="s">
        <v>490</v>
      </c>
      <c r="M6" s="393"/>
    </row>
    <row r="7" spans="1:17" s="1" customFormat="1" ht="16.350000000000001" customHeight="1">
      <c r="B7" s="4"/>
      <c r="C7" s="4"/>
      <c r="D7" s="4"/>
      <c r="E7" s="4"/>
      <c r="F7" s="894"/>
      <c r="G7" s="809"/>
      <c r="H7" s="809"/>
      <c r="I7" s="809"/>
      <c r="J7" s="809"/>
      <c r="K7" s="809"/>
      <c r="L7" s="809"/>
    </row>
    <row r="8" spans="1:17" s="1" customFormat="1" ht="15" customHeight="1">
      <c r="B8" s="5" t="s">
        <v>132</v>
      </c>
      <c r="C8" s="4"/>
      <c r="D8" s="4"/>
      <c r="E8" s="6"/>
      <c r="F8" s="895">
        <v>2018</v>
      </c>
      <c r="G8" s="882">
        <v>138</v>
      </c>
      <c r="H8" s="882">
        <v>22</v>
      </c>
      <c r="I8" s="882">
        <v>13</v>
      </c>
      <c r="J8" s="882">
        <v>48</v>
      </c>
      <c r="K8" s="882">
        <v>43</v>
      </c>
      <c r="L8" s="882">
        <v>12</v>
      </c>
    </row>
    <row r="9" spans="1:17" s="1" customFormat="1" ht="15" customHeight="1">
      <c r="B9" s="7" t="s">
        <v>133</v>
      </c>
      <c r="C9" s="4"/>
      <c r="D9" s="4"/>
      <c r="E9" s="6"/>
      <c r="F9" s="895">
        <v>2019</v>
      </c>
      <c r="G9" s="882">
        <v>192</v>
      </c>
      <c r="H9" s="882">
        <v>43</v>
      </c>
      <c r="I9" s="882">
        <v>21</v>
      </c>
      <c r="J9" s="882">
        <v>53</v>
      </c>
      <c r="K9" s="882">
        <v>54</v>
      </c>
      <c r="L9" s="882">
        <v>21</v>
      </c>
    </row>
    <row r="10" spans="1:17" s="1" customFormat="1" ht="15" customHeight="1">
      <c r="B10" s="7"/>
      <c r="C10" s="4"/>
      <c r="D10" s="4"/>
      <c r="E10" s="6"/>
      <c r="F10" s="895">
        <v>2020</v>
      </c>
      <c r="G10" s="882">
        <v>152</v>
      </c>
      <c r="H10" s="882">
        <v>35</v>
      </c>
      <c r="I10" s="882">
        <v>13</v>
      </c>
      <c r="J10" s="882">
        <v>54</v>
      </c>
      <c r="K10" s="882">
        <v>35</v>
      </c>
      <c r="L10" s="882">
        <v>15</v>
      </c>
    </row>
    <row r="11" spans="1:17" s="1" customFormat="1" ht="8.1" customHeight="1">
      <c r="B11" s="4"/>
      <c r="C11" s="4"/>
      <c r="D11" s="4"/>
      <c r="E11" s="4"/>
      <c r="F11" s="906"/>
      <c r="G11" s="882"/>
      <c r="H11" s="881"/>
      <c r="I11" s="881"/>
      <c r="J11" s="881"/>
      <c r="K11" s="881"/>
      <c r="L11" s="881"/>
    </row>
    <row r="12" spans="1:17" s="1" customFormat="1" ht="15" customHeight="1">
      <c r="B12" s="10" t="s">
        <v>134</v>
      </c>
      <c r="C12" s="8"/>
      <c r="D12" s="8"/>
      <c r="E12" s="6"/>
      <c r="F12" s="895">
        <v>2018</v>
      </c>
      <c r="G12" s="881" t="s">
        <v>525</v>
      </c>
      <c r="H12" s="881" t="s">
        <v>525</v>
      </c>
      <c r="I12" s="881" t="s">
        <v>525</v>
      </c>
      <c r="J12" s="881" t="s">
        <v>525</v>
      </c>
      <c r="K12" s="881" t="s">
        <v>525</v>
      </c>
      <c r="L12" s="881" t="s">
        <v>525</v>
      </c>
    </row>
    <row r="13" spans="1:17" s="1" customFormat="1" ht="15" customHeight="1">
      <c r="B13" s="292" t="s">
        <v>135</v>
      </c>
      <c r="C13" s="9"/>
      <c r="D13" s="9"/>
      <c r="E13" s="6"/>
      <c r="F13" s="895">
        <v>2019</v>
      </c>
      <c r="G13" s="881" t="s">
        <v>525</v>
      </c>
      <c r="H13" s="881" t="s">
        <v>525</v>
      </c>
      <c r="I13" s="881" t="s">
        <v>525</v>
      </c>
      <c r="J13" s="881" t="s">
        <v>525</v>
      </c>
      <c r="K13" s="881" t="s">
        <v>525</v>
      </c>
      <c r="L13" s="881" t="s">
        <v>525</v>
      </c>
    </row>
    <row r="14" spans="1:17" s="1" customFormat="1" ht="15" customHeight="1">
      <c r="B14" s="7"/>
      <c r="C14" s="9"/>
      <c r="D14" s="9"/>
      <c r="E14" s="6"/>
      <c r="F14" s="895">
        <v>2020</v>
      </c>
      <c r="G14" s="881">
        <v>1</v>
      </c>
      <c r="H14" s="881">
        <v>1</v>
      </c>
      <c r="I14" s="881" t="s">
        <v>525</v>
      </c>
      <c r="J14" s="881" t="s">
        <v>525</v>
      </c>
      <c r="K14" s="881" t="s">
        <v>525</v>
      </c>
      <c r="L14" s="881" t="s">
        <v>525</v>
      </c>
    </row>
    <row r="15" spans="1:17" s="1" customFormat="1" ht="8.1" customHeight="1">
      <c r="B15" s="7"/>
      <c r="C15" s="9"/>
      <c r="D15" s="9"/>
      <c r="E15" s="34"/>
      <c r="F15" s="896"/>
      <c r="G15" s="881"/>
      <c r="H15" s="881"/>
      <c r="I15" s="881"/>
      <c r="J15" s="881"/>
      <c r="K15" s="881"/>
      <c r="L15" s="881"/>
    </row>
    <row r="16" spans="1:17" s="1" customFormat="1" ht="15" customHeight="1">
      <c r="B16" s="620" t="s">
        <v>450</v>
      </c>
      <c r="C16" s="630"/>
      <c r="D16" s="9"/>
      <c r="E16" s="6"/>
      <c r="F16" s="895">
        <v>2018</v>
      </c>
      <c r="G16" s="881" t="s">
        <v>525</v>
      </c>
      <c r="H16" s="881" t="s">
        <v>525</v>
      </c>
      <c r="I16" s="881" t="s">
        <v>525</v>
      </c>
      <c r="J16" s="881" t="s">
        <v>525</v>
      </c>
      <c r="K16" s="881" t="s">
        <v>525</v>
      </c>
      <c r="L16" s="881" t="s">
        <v>525</v>
      </c>
      <c r="O16" s="621"/>
      <c r="P16" s="621"/>
      <c r="Q16" s="621"/>
    </row>
    <row r="17" spans="1:18" s="1" customFormat="1" ht="15" customHeight="1">
      <c r="B17" s="292"/>
      <c r="C17" s="630"/>
      <c r="D17" s="9"/>
      <c r="E17" s="6"/>
      <c r="F17" s="895">
        <v>2019</v>
      </c>
      <c r="G17" s="881" t="s">
        <v>525</v>
      </c>
      <c r="H17" s="881" t="s">
        <v>525</v>
      </c>
      <c r="I17" s="881" t="s">
        <v>525</v>
      </c>
      <c r="J17" s="881" t="s">
        <v>525</v>
      </c>
      <c r="K17" s="881" t="s">
        <v>525</v>
      </c>
      <c r="L17" s="881" t="s">
        <v>525</v>
      </c>
      <c r="O17" s="621"/>
      <c r="P17" s="621"/>
      <c r="Q17" s="621"/>
      <c r="R17" s="120"/>
    </row>
    <row r="18" spans="1:18" s="1" customFormat="1" ht="15" customHeight="1">
      <c r="B18" s="292"/>
      <c r="C18" s="630"/>
      <c r="D18" s="9"/>
      <c r="E18" s="6"/>
      <c r="F18" s="895">
        <v>2020</v>
      </c>
      <c r="G18" s="902" t="s">
        <v>525</v>
      </c>
      <c r="H18" s="902" t="s">
        <v>525</v>
      </c>
      <c r="I18" s="902" t="s">
        <v>525</v>
      </c>
      <c r="J18" s="902" t="s">
        <v>525</v>
      </c>
      <c r="K18" s="902" t="s">
        <v>525</v>
      </c>
      <c r="L18" s="902" t="s">
        <v>525</v>
      </c>
      <c r="O18" s="621"/>
      <c r="P18" s="621"/>
      <c r="Q18" s="621"/>
      <c r="R18" s="619"/>
    </row>
    <row r="19" spans="1:18" s="1" customFormat="1" ht="8.1" customHeight="1">
      <c r="B19" s="625"/>
      <c r="C19" s="630"/>
      <c r="D19" s="9"/>
      <c r="E19" s="9"/>
      <c r="F19" s="897"/>
      <c r="G19" s="881"/>
      <c r="H19" s="881"/>
      <c r="I19" s="881"/>
      <c r="J19" s="881"/>
      <c r="K19" s="881"/>
      <c r="L19" s="881"/>
      <c r="O19" s="621"/>
      <c r="P19" s="621"/>
      <c r="Q19" s="621"/>
      <c r="R19" s="145"/>
    </row>
    <row r="20" spans="1:18" s="1" customFormat="1" ht="15" customHeight="1">
      <c r="B20" s="620" t="s">
        <v>390</v>
      </c>
      <c r="C20" s="630"/>
      <c r="D20" s="9"/>
      <c r="E20" s="6"/>
      <c r="F20" s="895">
        <v>2018</v>
      </c>
      <c r="G20" s="881" t="s">
        <v>525</v>
      </c>
      <c r="H20" s="881" t="s">
        <v>525</v>
      </c>
      <c r="I20" s="881" t="s">
        <v>525</v>
      </c>
      <c r="J20" s="881" t="s">
        <v>525</v>
      </c>
      <c r="K20" s="881" t="s">
        <v>525</v>
      </c>
      <c r="L20" s="881" t="s">
        <v>525</v>
      </c>
      <c r="O20" s="623"/>
      <c r="P20" s="623"/>
      <c r="Q20" s="623"/>
      <c r="R20" s="145"/>
    </row>
    <row r="21" spans="1:18" s="1" customFormat="1" ht="15" customHeight="1">
      <c r="B21" s="292"/>
      <c r="C21" s="630"/>
      <c r="D21" s="9"/>
      <c r="E21" s="6"/>
      <c r="F21" s="895">
        <v>2019</v>
      </c>
      <c r="G21" s="881" t="s">
        <v>525</v>
      </c>
      <c r="H21" s="881" t="s">
        <v>525</v>
      </c>
      <c r="I21" s="881" t="s">
        <v>525</v>
      </c>
      <c r="J21" s="881" t="s">
        <v>525</v>
      </c>
      <c r="K21" s="881" t="s">
        <v>525</v>
      </c>
      <c r="L21" s="881" t="s">
        <v>525</v>
      </c>
      <c r="O21" s="621"/>
      <c r="P21" s="621"/>
      <c r="Q21" s="621"/>
      <c r="R21" s="619"/>
    </row>
    <row r="22" spans="1:18" s="1" customFormat="1" ht="15" customHeight="1">
      <c r="B22" s="292"/>
      <c r="C22" s="630"/>
      <c r="D22" s="9"/>
      <c r="E22" s="6"/>
      <c r="F22" s="895">
        <v>2020</v>
      </c>
      <c r="G22" s="881" t="s">
        <v>525</v>
      </c>
      <c r="H22" s="881" t="s">
        <v>525</v>
      </c>
      <c r="I22" s="881" t="s">
        <v>525</v>
      </c>
      <c r="J22" s="881" t="s">
        <v>525</v>
      </c>
      <c r="K22" s="881" t="s">
        <v>525</v>
      </c>
      <c r="L22" s="881" t="s">
        <v>525</v>
      </c>
      <c r="O22" s="621"/>
      <c r="P22" s="621"/>
      <c r="Q22" s="621"/>
      <c r="R22" s="619"/>
    </row>
    <row r="23" spans="1:18" s="1" customFormat="1" ht="8.1" customHeight="1">
      <c r="B23" s="292"/>
      <c r="C23" s="630"/>
      <c r="D23" s="9"/>
      <c r="E23" s="6"/>
      <c r="F23" s="895"/>
      <c r="G23" s="881"/>
      <c r="H23" s="881"/>
      <c r="I23" s="881"/>
      <c r="J23" s="881"/>
      <c r="K23" s="881"/>
      <c r="L23" s="881"/>
      <c r="O23" s="621"/>
      <c r="P23" s="621"/>
      <c r="Q23" s="621"/>
      <c r="R23" s="145"/>
    </row>
    <row r="24" spans="1:18" s="1" customFormat="1" ht="15" customHeight="1">
      <c r="B24" s="631" t="s">
        <v>447</v>
      </c>
      <c r="C24" s="630"/>
      <c r="D24" s="9"/>
      <c r="E24" s="6"/>
      <c r="F24" s="895">
        <v>2018</v>
      </c>
      <c r="G24" s="881" t="s">
        <v>525</v>
      </c>
      <c r="H24" s="881" t="s">
        <v>525</v>
      </c>
      <c r="I24" s="881" t="s">
        <v>525</v>
      </c>
      <c r="J24" s="881" t="s">
        <v>525</v>
      </c>
      <c r="K24" s="881" t="s">
        <v>525</v>
      </c>
      <c r="L24" s="881" t="s">
        <v>525</v>
      </c>
      <c r="O24" s="621"/>
      <c r="P24" s="621"/>
      <c r="Q24" s="621"/>
      <c r="R24" s="619"/>
    </row>
    <row r="25" spans="1:18" s="1" customFormat="1" ht="15" customHeight="1">
      <c r="B25" s="111"/>
      <c r="C25" s="630"/>
      <c r="D25" s="9"/>
      <c r="E25" s="6"/>
      <c r="F25" s="895">
        <v>2019</v>
      </c>
      <c r="G25" s="881" t="s">
        <v>525</v>
      </c>
      <c r="H25" s="881" t="s">
        <v>525</v>
      </c>
      <c r="I25" s="881" t="s">
        <v>525</v>
      </c>
      <c r="J25" s="881" t="s">
        <v>525</v>
      </c>
      <c r="K25" s="881" t="s">
        <v>525</v>
      </c>
      <c r="L25" s="881" t="s">
        <v>525</v>
      </c>
      <c r="O25" s="623"/>
      <c r="P25" s="623"/>
      <c r="Q25" s="623"/>
      <c r="R25" s="619"/>
    </row>
    <row r="26" spans="1:18" s="1" customFormat="1" ht="15" customHeight="1">
      <c r="B26" s="632"/>
      <c r="C26" s="630"/>
      <c r="D26" s="9"/>
      <c r="E26" s="6"/>
      <c r="F26" s="895">
        <v>2020</v>
      </c>
      <c r="G26" s="881">
        <v>1</v>
      </c>
      <c r="H26" s="881">
        <v>1</v>
      </c>
      <c r="I26" s="881" t="s">
        <v>525</v>
      </c>
      <c r="J26" s="881" t="s">
        <v>525</v>
      </c>
      <c r="K26" s="881" t="s">
        <v>525</v>
      </c>
      <c r="L26" s="881" t="s">
        <v>525</v>
      </c>
      <c r="O26" s="621"/>
      <c r="P26" s="621"/>
      <c r="Q26" s="621"/>
      <c r="R26" s="619"/>
    </row>
    <row r="27" spans="1:18" s="1" customFormat="1" ht="8.1" customHeight="1">
      <c r="B27" s="632"/>
      <c r="C27" s="630"/>
      <c r="D27" s="9"/>
      <c r="E27" s="6"/>
      <c r="F27" s="895"/>
      <c r="G27" s="881"/>
      <c r="H27" s="881"/>
      <c r="I27" s="881"/>
      <c r="J27" s="881"/>
      <c r="K27" s="881"/>
      <c r="L27" s="881"/>
      <c r="O27" s="623"/>
      <c r="P27" s="623"/>
      <c r="Q27" s="623"/>
      <c r="R27" s="619"/>
    </row>
    <row r="28" spans="1:18" s="1" customFormat="1" ht="15" customHeight="1">
      <c r="B28" s="620" t="s">
        <v>391</v>
      </c>
      <c r="C28" s="630"/>
      <c r="D28" s="9"/>
      <c r="E28" s="6"/>
      <c r="F28" s="895">
        <v>2018</v>
      </c>
      <c r="G28" s="881" t="s">
        <v>525</v>
      </c>
      <c r="H28" s="881" t="s">
        <v>525</v>
      </c>
      <c r="I28" s="881" t="s">
        <v>525</v>
      </c>
      <c r="J28" s="881" t="s">
        <v>525</v>
      </c>
      <c r="K28" s="881" t="s">
        <v>525</v>
      </c>
      <c r="L28" s="881" t="s">
        <v>525</v>
      </c>
    </row>
    <row r="29" spans="1:18" s="1" customFormat="1" ht="15" customHeight="1">
      <c r="B29" s="4"/>
      <c r="C29" s="9"/>
      <c r="D29" s="9"/>
      <c r="E29" s="6"/>
      <c r="F29" s="895">
        <v>2019</v>
      </c>
      <c r="G29" s="881" t="s">
        <v>525</v>
      </c>
      <c r="H29" s="881" t="s">
        <v>525</v>
      </c>
      <c r="I29" s="881" t="s">
        <v>525</v>
      </c>
      <c r="J29" s="881" t="s">
        <v>525</v>
      </c>
      <c r="K29" s="881" t="s">
        <v>525</v>
      </c>
      <c r="L29" s="881" t="s">
        <v>525</v>
      </c>
    </row>
    <row r="30" spans="1:18" s="1" customFormat="1" ht="15" customHeight="1">
      <c r="B30" s="4"/>
      <c r="C30" s="9"/>
      <c r="D30" s="9"/>
      <c r="E30" s="6"/>
      <c r="F30" s="895">
        <v>2020</v>
      </c>
      <c r="G30" s="881" t="s">
        <v>525</v>
      </c>
      <c r="H30" s="881" t="s">
        <v>525</v>
      </c>
      <c r="I30" s="881" t="s">
        <v>525</v>
      </c>
      <c r="J30" s="881" t="s">
        <v>525</v>
      </c>
      <c r="K30" s="881" t="s">
        <v>525</v>
      </c>
      <c r="L30" s="881" t="s">
        <v>525</v>
      </c>
    </row>
    <row r="31" spans="1:18" s="1" customFormat="1" ht="8.1" customHeight="1">
      <c r="A31" s="633"/>
      <c r="B31" s="633"/>
      <c r="C31" s="633"/>
      <c r="D31" s="633"/>
      <c r="E31" s="633"/>
      <c r="F31" s="904"/>
      <c r="G31" s="881"/>
      <c r="H31" s="881"/>
      <c r="I31" s="881"/>
      <c r="J31" s="881"/>
      <c r="K31" s="881"/>
      <c r="L31" s="881"/>
    </row>
    <row r="32" spans="1:18" s="1" customFormat="1" ht="15" customHeight="1">
      <c r="B32" s="10" t="s">
        <v>33</v>
      </c>
      <c r="C32" s="11"/>
      <c r="D32" s="11"/>
      <c r="E32" s="6"/>
      <c r="F32" s="895">
        <v>2018</v>
      </c>
      <c r="G32" s="881">
        <v>138</v>
      </c>
      <c r="H32" s="881">
        <v>22</v>
      </c>
      <c r="I32" s="881">
        <v>13</v>
      </c>
      <c r="J32" s="881">
        <v>48</v>
      </c>
      <c r="K32" s="881">
        <v>43</v>
      </c>
      <c r="L32" s="881">
        <v>12</v>
      </c>
    </row>
    <row r="33" spans="2:18" s="1" customFormat="1" ht="15" customHeight="1">
      <c r="B33" s="292" t="s">
        <v>93</v>
      </c>
      <c r="C33" s="9"/>
      <c r="D33" s="9"/>
      <c r="E33" s="6"/>
      <c r="F33" s="895">
        <v>2019</v>
      </c>
      <c r="G33" s="881">
        <v>192</v>
      </c>
      <c r="H33" s="881">
        <v>43</v>
      </c>
      <c r="I33" s="881">
        <v>21</v>
      </c>
      <c r="J33" s="881">
        <v>53</v>
      </c>
      <c r="K33" s="881">
        <v>54</v>
      </c>
      <c r="L33" s="881">
        <v>21</v>
      </c>
    </row>
    <row r="34" spans="2:18" s="1" customFormat="1" ht="15" customHeight="1">
      <c r="B34" s="4"/>
      <c r="C34" s="9"/>
      <c r="D34" s="9"/>
      <c r="E34" s="6"/>
      <c r="F34" s="895">
        <v>2020</v>
      </c>
      <c r="G34" s="881">
        <v>151</v>
      </c>
      <c r="H34" s="881">
        <v>34</v>
      </c>
      <c r="I34" s="881">
        <v>13</v>
      </c>
      <c r="J34" s="881">
        <v>54</v>
      </c>
      <c r="K34" s="881">
        <v>35</v>
      </c>
      <c r="L34" s="881">
        <v>15</v>
      </c>
    </row>
    <row r="35" spans="2:18" s="1" customFormat="1" ht="8.1" customHeight="1">
      <c r="B35" s="4"/>
      <c r="C35" s="9"/>
      <c r="D35" s="9"/>
      <c r="E35" s="9"/>
      <c r="F35" s="897"/>
      <c r="G35" s="881"/>
      <c r="H35" s="881"/>
      <c r="I35" s="881"/>
      <c r="J35" s="881"/>
      <c r="K35" s="881"/>
      <c r="L35" s="881"/>
    </row>
    <row r="36" spans="2:18" s="1" customFormat="1" ht="15" customHeight="1">
      <c r="B36" s="620" t="s">
        <v>450</v>
      </c>
      <c r="C36" s="9"/>
      <c r="D36" s="9"/>
      <c r="E36" s="6"/>
      <c r="F36" s="895">
        <v>2018</v>
      </c>
      <c r="G36" s="881">
        <v>110</v>
      </c>
      <c r="H36" s="881">
        <v>14</v>
      </c>
      <c r="I36" s="881">
        <v>9</v>
      </c>
      <c r="J36" s="881">
        <v>45</v>
      </c>
      <c r="K36" s="881">
        <v>33</v>
      </c>
      <c r="L36" s="881">
        <v>9</v>
      </c>
      <c r="O36" s="619"/>
      <c r="P36" s="619"/>
      <c r="Q36" s="619"/>
      <c r="R36" s="619"/>
    </row>
    <row r="37" spans="2:18" s="1" customFormat="1" ht="15" customHeight="1">
      <c r="B37" s="292"/>
      <c r="C37" s="9"/>
      <c r="D37" s="9"/>
      <c r="E37" s="6"/>
      <c r="F37" s="895">
        <v>2019</v>
      </c>
      <c r="G37" s="881">
        <v>151</v>
      </c>
      <c r="H37" s="881">
        <v>26</v>
      </c>
      <c r="I37" s="881">
        <v>11</v>
      </c>
      <c r="J37" s="881">
        <v>50</v>
      </c>
      <c r="K37" s="881">
        <v>45</v>
      </c>
      <c r="L37" s="881">
        <v>19</v>
      </c>
      <c r="O37" s="619"/>
      <c r="P37" s="619"/>
      <c r="Q37" s="619"/>
      <c r="R37" s="619"/>
    </row>
    <row r="38" spans="2:18" s="1" customFormat="1" ht="15" customHeight="1">
      <c r="B38" s="292"/>
      <c r="C38" s="9"/>
      <c r="D38" s="9"/>
      <c r="E38" s="6"/>
      <c r="F38" s="895">
        <v>2020</v>
      </c>
      <c r="G38" s="902">
        <v>117</v>
      </c>
      <c r="H38" s="902">
        <v>16</v>
      </c>
      <c r="I38" s="902">
        <v>9</v>
      </c>
      <c r="J38" s="902">
        <v>51</v>
      </c>
      <c r="K38" s="902">
        <v>27</v>
      </c>
      <c r="L38" s="902">
        <v>14</v>
      </c>
      <c r="O38" s="524"/>
      <c r="P38" s="621"/>
      <c r="Q38" s="621"/>
      <c r="R38" s="524"/>
    </row>
    <row r="39" spans="2:18" s="1" customFormat="1" ht="8.1" customHeight="1">
      <c r="B39" s="625"/>
      <c r="C39" s="9"/>
      <c r="D39" s="9"/>
      <c r="E39" s="9"/>
      <c r="F39" s="897"/>
      <c r="G39" s="881"/>
      <c r="H39" s="881"/>
      <c r="I39" s="881"/>
      <c r="J39" s="881"/>
      <c r="K39" s="881"/>
      <c r="L39" s="881"/>
      <c r="O39" s="524"/>
      <c r="P39" s="621"/>
      <c r="Q39" s="621"/>
      <c r="R39" s="524"/>
    </row>
    <row r="40" spans="2:18" s="1" customFormat="1" ht="15" customHeight="1">
      <c r="B40" s="620" t="s">
        <v>390</v>
      </c>
      <c r="C40" s="9"/>
      <c r="D40" s="9"/>
      <c r="E40" s="6"/>
      <c r="F40" s="895">
        <v>2018</v>
      </c>
      <c r="G40" s="881">
        <v>8</v>
      </c>
      <c r="H40" s="881">
        <v>3</v>
      </c>
      <c r="I40" s="881">
        <v>1</v>
      </c>
      <c r="J40" s="881" t="s">
        <v>525</v>
      </c>
      <c r="K40" s="881">
        <v>1</v>
      </c>
      <c r="L40" s="881">
        <v>3</v>
      </c>
      <c r="O40" s="524"/>
      <c r="P40" s="621"/>
      <c r="Q40" s="621"/>
      <c r="R40" s="524"/>
    </row>
    <row r="41" spans="2:18" s="1" customFormat="1" ht="15" customHeight="1">
      <c r="B41" s="292"/>
      <c r="C41" s="9"/>
      <c r="D41" s="9"/>
      <c r="E41" s="6"/>
      <c r="F41" s="895">
        <v>2019</v>
      </c>
      <c r="G41" s="881">
        <v>17</v>
      </c>
      <c r="H41" s="881">
        <v>6</v>
      </c>
      <c r="I41" s="881">
        <v>4</v>
      </c>
      <c r="J41" s="881">
        <v>1</v>
      </c>
      <c r="K41" s="881">
        <v>4</v>
      </c>
      <c r="L41" s="881">
        <v>2</v>
      </c>
      <c r="O41" s="524"/>
      <c r="P41" s="621"/>
      <c r="Q41" s="621"/>
      <c r="R41" s="524"/>
    </row>
    <row r="42" spans="2:18" s="1" customFormat="1" ht="15" customHeight="1">
      <c r="B42" s="292"/>
      <c r="C42" s="9"/>
      <c r="D42" s="9"/>
      <c r="E42" s="6"/>
      <c r="F42" s="895">
        <v>2020</v>
      </c>
      <c r="G42" s="902">
        <v>6</v>
      </c>
      <c r="H42" s="902">
        <v>3</v>
      </c>
      <c r="I42" s="902">
        <v>1</v>
      </c>
      <c r="J42" s="902" t="s">
        <v>525</v>
      </c>
      <c r="K42" s="902">
        <v>1</v>
      </c>
      <c r="L42" s="902">
        <v>1</v>
      </c>
      <c r="O42" s="524"/>
      <c r="P42" s="621"/>
      <c r="Q42" s="621"/>
      <c r="R42" s="619"/>
    </row>
    <row r="43" spans="2:18" s="1" customFormat="1" ht="8.1" customHeight="1">
      <c r="B43" s="292"/>
      <c r="C43" s="9"/>
      <c r="D43" s="9"/>
      <c r="F43" s="898"/>
      <c r="G43" s="881"/>
      <c r="H43" s="881"/>
      <c r="I43" s="881"/>
      <c r="J43" s="881"/>
      <c r="K43" s="881"/>
      <c r="L43" s="881"/>
      <c r="O43" s="524"/>
      <c r="P43" s="621"/>
      <c r="Q43" s="621"/>
      <c r="R43" s="619"/>
    </row>
    <row r="44" spans="2:18" s="1" customFormat="1" ht="15" customHeight="1">
      <c r="B44" s="620" t="s">
        <v>446</v>
      </c>
      <c r="C44" s="9"/>
      <c r="D44" s="9"/>
      <c r="E44" s="6"/>
      <c r="F44" s="895">
        <v>2018</v>
      </c>
      <c r="G44" s="881">
        <v>18</v>
      </c>
      <c r="H44" s="881">
        <v>4</v>
      </c>
      <c r="I44" s="881">
        <v>3</v>
      </c>
      <c r="J44" s="881">
        <v>2</v>
      </c>
      <c r="K44" s="881">
        <v>9</v>
      </c>
      <c r="L44" s="881" t="s">
        <v>525</v>
      </c>
      <c r="O44" s="524"/>
      <c r="P44" s="621"/>
      <c r="Q44" s="621"/>
      <c r="R44" s="619"/>
    </row>
    <row r="45" spans="2:18" s="1" customFormat="1" ht="15" customHeight="1">
      <c r="B45" s="111"/>
      <c r="C45" s="9"/>
      <c r="D45" s="9"/>
      <c r="E45" s="6"/>
      <c r="F45" s="895">
        <v>2019</v>
      </c>
      <c r="G45" s="881">
        <v>19</v>
      </c>
      <c r="H45" s="881">
        <v>8</v>
      </c>
      <c r="I45" s="881">
        <v>4</v>
      </c>
      <c r="J45" s="881">
        <v>2</v>
      </c>
      <c r="K45" s="881">
        <v>5</v>
      </c>
      <c r="L45" s="881" t="s">
        <v>525</v>
      </c>
      <c r="O45" s="524"/>
      <c r="P45" s="621"/>
      <c r="Q45" s="621"/>
      <c r="R45" s="619"/>
    </row>
    <row r="46" spans="2:18" s="1" customFormat="1" ht="15" customHeight="1">
      <c r="B46" s="632"/>
      <c r="C46" s="9"/>
      <c r="D46" s="9"/>
      <c r="E46" s="6"/>
      <c r="F46" s="895">
        <v>2020</v>
      </c>
      <c r="G46" s="881">
        <v>24</v>
      </c>
      <c r="H46" s="881">
        <v>12</v>
      </c>
      <c r="I46" s="881">
        <v>3</v>
      </c>
      <c r="J46" s="881">
        <v>2</v>
      </c>
      <c r="K46" s="881">
        <v>7</v>
      </c>
      <c r="L46" s="881" t="s">
        <v>525</v>
      </c>
      <c r="O46" s="524"/>
      <c r="P46" s="623"/>
      <c r="Q46" s="623"/>
      <c r="R46" s="619"/>
    </row>
    <row r="47" spans="2:18" s="1" customFormat="1" ht="8.1" customHeight="1">
      <c r="B47" s="632"/>
      <c r="C47" s="9"/>
      <c r="D47" s="9"/>
      <c r="F47" s="898"/>
      <c r="G47" s="881"/>
      <c r="H47" s="881"/>
      <c r="I47" s="881"/>
      <c r="J47" s="881"/>
      <c r="K47" s="881"/>
      <c r="L47" s="881"/>
      <c r="O47" s="619"/>
      <c r="P47" s="619"/>
      <c r="Q47" s="619"/>
      <c r="R47" s="619"/>
    </row>
    <row r="48" spans="2:18" s="1" customFormat="1" ht="15" customHeight="1">
      <c r="B48" s="620" t="s">
        <v>391</v>
      </c>
      <c r="C48" s="9"/>
      <c r="D48" s="9"/>
      <c r="E48" s="6"/>
      <c r="F48" s="895">
        <v>2018</v>
      </c>
      <c r="G48" s="881">
        <v>2</v>
      </c>
      <c r="H48" s="881">
        <v>1</v>
      </c>
      <c r="I48" s="881" t="s">
        <v>525</v>
      </c>
      <c r="J48" s="881">
        <v>1</v>
      </c>
      <c r="K48" s="881" t="s">
        <v>525</v>
      </c>
      <c r="L48" s="881" t="s">
        <v>525</v>
      </c>
      <c r="O48" s="619"/>
      <c r="P48" s="619"/>
      <c r="Q48" s="619"/>
      <c r="R48" s="619"/>
    </row>
    <row r="49" spans="1:16380" s="1" customFormat="1" ht="15" customHeight="1">
      <c r="B49" s="10"/>
      <c r="C49" s="9"/>
      <c r="D49" s="9"/>
      <c r="E49" s="6"/>
      <c r="F49" s="895">
        <v>2019</v>
      </c>
      <c r="G49" s="881">
        <v>5</v>
      </c>
      <c r="H49" s="881">
        <v>3</v>
      </c>
      <c r="I49" s="881">
        <v>2</v>
      </c>
      <c r="J49" s="881" t="s">
        <v>525</v>
      </c>
      <c r="K49" s="881" t="s">
        <v>525</v>
      </c>
      <c r="L49" s="881" t="s">
        <v>525</v>
      </c>
    </row>
    <row r="50" spans="1:16380" s="1" customFormat="1" ht="15" customHeight="1">
      <c r="B50" s="10"/>
      <c r="C50" s="9"/>
      <c r="D50" s="9"/>
      <c r="E50" s="6"/>
      <c r="F50" s="895">
        <v>2020</v>
      </c>
      <c r="G50" s="881">
        <v>4</v>
      </c>
      <c r="H50" s="881">
        <v>3</v>
      </c>
      <c r="I50" s="881" t="s">
        <v>525</v>
      </c>
      <c r="J50" s="881">
        <v>1</v>
      </c>
      <c r="K50" s="881" t="s">
        <v>525</v>
      </c>
      <c r="L50" s="881" t="s">
        <v>525</v>
      </c>
    </row>
    <row r="51" spans="1:16380" s="1" customFormat="1" ht="8.1" customHeight="1" thickBot="1">
      <c r="A51" s="13"/>
      <c r="B51" s="13"/>
      <c r="C51" s="13"/>
      <c r="D51" s="13"/>
      <c r="E51" s="13"/>
      <c r="F51" s="899"/>
      <c r="G51" s="813"/>
      <c r="H51" s="813"/>
      <c r="I51" s="813"/>
      <c r="J51" s="813"/>
      <c r="K51" s="813"/>
      <c r="L51" s="813"/>
      <c r="M51" s="14"/>
    </row>
    <row r="52" spans="1:16380" ht="15" customHeight="1" thickTop="1">
      <c r="A52" s="37"/>
      <c r="B52" s="248"/>
      <c r="C52" s="248"/>
      <c r="D52" s="248"/>
      <c r="E52" s="37"/>
      <c r="F52" s="901"/>
      <c r="G52" s="903"/>
      <c r="H52" s="903"/>
      <c r="I52" s="903"/>
      <c r="J52" s="903"/>
      <c r="K52" s="903"/>
      <c r="L52" s="903"/>
      <c r="M52" s="128" t="s">
        <v>34</v>
      </c>
    </row>
    <row r="53" spans="1:16380" ht="15" customHeight="1">
      <c r="A53" s="37"/>
      <c r="B53" s="248"/>
      <c r="C53" s="248"/>
      <c r="D53" s="248"/>
      <c r="E53" s="248"/>
      <c r="F53" s="905"/>
      <c r="G53" s="903"/>
      <c r="H53" s="903"/>
      <c r="I53" s="903"/>
      <c r="J53" s="903"/>
      <c r="K53" s="903"/>
      <c r="L53" s="903"/>
      <c r="M53" s="20" t="s">
        <v>35</v>
      </c>
    </row>
    <row r="54" spans="1:16380" ht="15" customHeight="1">
      <c r="A54" s="634" t="s">
        <v>387</v>
      </c>
      <c r="B54" s="37"/>
      <c r="C54" s="37"/>
      <c r="D54" s="37"/>
      <c r="E54" s="37"/>
      <c r="F54" s="901"/>
      <c r="G54" s="903"/>
      <c r="H54" s="903"/>
      <c r="I54" s="903"/>
      <c r="J54" s="903"/>
      <c r="K54" s="903"/>
      <c r="L54" s="903"/>
      <c r="M54" s="37"/>
    </row>
    <row r="55" spans="1:16380" ht="15" customHeight="1">
      <c r="A55" s="627" t="s">
        <v>180</v>
      </c>
      <c r="B55" s="626" t="s">
        <v>87</v>
      </c>
      <c r="C55" s="36"/>
      <c r="D55" s="36"/>
      <c r="E55" s="37"/>
      <c r="F55" s="901"/>
      <c r="G55" s="903"/>
      <c r="H55" s="903"/>
      <c r="I55" s="903"/>
      <c r="J55" s="903"/>
      <c r="K55" s="903"/>
      <c r="L55" s="903"/>
      <c r="M55" s="37"/>
    </row>
    <row r="56" spans="1:16380" ht="15" customHeight="1">
      <c r="A56" s="37"/>
      <c r="B56" s="628" t="s">
        <v>126</v>
      </c>
      <c r="C56" s="36"/>
      <c r="D56" s="36"/>
      <c r="E56" s="37"/>
      <c r="F56" s="901"/>
      <c r="G56" s="903"/>
      <c r="H56" s="903"/>
      <c r="I56" s="903"/>
      <c r="J56" s="903"/>
      <c r="K56" s="903"/>
      <c r="L56" s="903"/>
      <c r="M56" s="37"/>
    </row>
    <row r="57" spans="1:16380" ht="8.1" customHeight="1">
      <c r="A57" s="37"/>
      <c r="B57" s="628"/>
      <c r="C57" s="36"/>
      <c r="D57" s="36"/>
      <c r="E57" s="37"/>
      <c r="F57" s="901"/>
      <c r="G57" s="903"/>
      <c r="H57" s="903"/>
      <c r="I57" s="903"/>
      <c r="J57" s="903"/>
      <c r="K57" s="903"/>
      <c r="L57" s="903"/>
      <c r="M57" s="37"/>
    </row>
    <row r="58" spans="1:16380" ht="15" customHeight="1">
      <c r="A58" s="627" t="s">
        <v>181</v>
      </c>
      <c r="B58" s="626" t="s">
        <v>88</v>
      </c>
      <c r="C58" s="36"/>
      <c r="D58" s="36"/>
      <c r="E58" s="37"/>
      <c r="F58" s="901"/>
      <c r="G58" s="903"/>
      <c r="H58" s="903"/>
      <c r="I58" s="903"/>
      <c r="J58" s="903"/>
      <c r="K58" s="903"/>
      <c r="L58" s="903"/>
      <c r="M58" s="37"/>
    </row>
    <row r="59" spans="1:16380" ht="15" customHeight="1">
      <c r="A59" s="37"/>
      <c r="B59" s="628" t="s">
        <v>127</v>
      </c>
      <c r="C59" s="40"/>
      <c r="D59" s="40"/>
      <c r="E59" s="37"/>
      <c r="F59" s="901"/>
      <c r="G59" s="122"/>
      <c r="H59" s="122"/>
      <c r="I59" s="122"/>
      <c r="J59" s="122"/>
      <c r="K59" s="122"/>
      <c r="L59" s="122"/>
      <c r="M59" s="37"/>
    </row>
    <row r="60" spans="1:16380" s="437" customFormat="1" ht="7.5" customHeight="1">
      <c r="A60" s="463"/>
      <c r="B60" s="37"/>
      <c r="C60" s="37"/>
      <c r="D60" s="37"/>
      <c r="E60" s="37"/>
      <c r="F60" s="901"/>
      <c r="G60" s="887"/>
      <c r="H60" s="887"/>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901"/>
      <c r="G61" s="887"/>
      <c r="H61" s="887"/>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901"/>
      <c r="G62" s="887"/>
      <c r="H62" s="887"/>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901"/>
      <c r="G63" s="887"/>
      <c r="H63" s="887"/>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6" width="6.7109375" style="889" customWidth="1"/>
    <col min="7"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528</v>
      </c>
      <c r="D3" s="41"/>
      <c r="E3" s="41"/>
      <c r="F3" s="890"/>
      <c r="G3" s="96"/>
      <c r="H3" s="96"/>
      <c r="I3" s="96"/>
      <c r="J3" s="96"/>
      <c r="K3" s="96"/>
      <c r="L3" s="96"/>
    </row>
    <row r="4" spans="1:18" ht="16.350000000000001" customHeight="1">
      <c r="A4" s="162"/>
      <c r="B4" s="97" t="s">
        <v>110</v>
      </c>
      <c r="C4" s="42" t="s">
        <v>529</v>
      </c>
      <c r="D4" s="42"/>
      <c r="E4" s="42"/>
      <c r="F4" s="891"/>
      <c r="G4" s="96"/>
      <c r="H4" s="96"/>
      <c r="I4" s="96"/>
      <c r="J4" s="96"/>
      <c r="K4" s="96"/>
      <c r="L4" s="96"/>
    </row>
    <row r="5" spans="1:18" ht="13.15" customHeight="1" thickBot="1">
      <c r="A5" s="2"/>
      <c r="B5" s="2"/>
      <c r="C5" s="2"/>
      <c r="D5" s="2"/>
      <c r="E5" s="2"/>
      <c r="F5" s="892"/>
      <c r="G5" s="3"/>
      <c r="H5" s="3"/>
      <c r="I5" s="3"/>
      <c r="J5" s="3"/>
      <c r="K5" s="3"/>
      <c r="L5" s="3"/>
      <c r="M5" s="3"/>
    </row>
    <row r="6" spans="1:18" s="1" customFormat="1" ht="42.95" customHeight="1" thickBot="1">
      <c r="A6" s="393"/>
      <c r="B6" s="965" t="s">
        <v>385</v>
      </c>
      <c r="C6" s="965"/>
      <c r="D6" s="965"/>
      <c r="E6" s="965"/>
      <c r="F6" s="893"/>
      <c r="G6" s="286" t="s">
        <v>495</v>
      </c>
      <c r="H6" s="173" t="s">
        <v>494</v>
      </c>
      <c r="I6" s="173" t="s">
        <v>493</v>
      </c>
      <c r="J6" s="173" t="s">
        <v>492</v>
      </c>
      <c r="K6" s="173" t="s">
        <v>491</v>
      </c>
      <c r="L6" s="173" t="s">
        <v>490</v>
      </c>
      <c r="M6" s="393"/>
    </row>
    <row r="7" spans="1:18" s="1" customFormat="1" ht="16.350000000000001" customHeight="1">
      <c r="B7" s="4"/>
      <c r="C7" s="4"/>
      <c r="D7" s="4"/>
      <c r="E7" s="4"/>
      <c r="F7" s="907"/>
      <c r="G7" s="821"/>
      <c r="H7" s="821"/>
      <c r="I7" s="821"/>
      <c r="J7" s="821"/>
      <c r="K7" s="821"/>
      <c r="L7" s="821"/>
    </row>
    <row r="8" spans="1:18" s="1" customFormat="1" ht="15" customHeight="1">
      <c r="B8" s="5" t="s">
        <v>132</v>
      </c>
      <c r="C8" s="4"/>
      <c r="D8" s="4"/>
      <c r="E8" s="6"/>
      <c r="F8" s="908">
        <v>2018</v>
      </c>
      <c r="G8" s="882">
        <v>138</v>
      </c>
      <c r="H8" s="882">
        <v>22</v>
      </c>
      <c r="I8" s="882">
        <v>13</v>
      </c>
      <c r="J8" s="882">
        <v>48</v>
      </c>
      <c r="K8" s="882">
        <v>43</v>
      </c>
      <c r="L8" s="882">
        <v>12</v>
      </c>
    </row>
    <row r="9" spans="1:18" s="1" customFormat="1" ht="15" customHeight="1">
      <c r="B9" s="7" t="s">
        <v>133</v>
      </c>
      <c r="C9" s="4"/>
      <c r="D9" s="4"/>
      <c r="E9" s="6"/>
      <c r="F9" s="908">
        <v>2019</v>
      </c>
      <c r="G9" s="882">
        <v>192</v>
      </c>
      <c r="H9" s="882">
        <v>43</v>
      </c>
      <c r="I9" s="882">
        <v>21</v>
      </c>
      <c r="J9" s="882">
        <v>53</v>
      </c>
      <c r="K9" s="882">
        <v>54</v>
      </c>
      <c r="L9" s="882">
        <v>21</v>
      </c>
    </row>
    <row r="10" spans="1:18" s="1" customFormat="1" ht="15" customHeight="1">
      <c r="B10" s="7"/>
      <c r="C10" s="4"/>
      <c r="D10" s="4"/>
      <c r="E10" s="6"/>
      <c r="F10" s="908">
        <v>2020</v>
      </c>
      <c r="G10" s="882">
        <v>152</v>
      </c>
      <c r="H10" s="882">
        <v>35</v>
      </c>
      <c r="I10" s="882">
        <v>13</v>
      </c>
      <c r="J10" s="882">
        <v>54</v>
      </c>
      <c r="K10" s="882">
        <v>35</v>
      </c>
      <c r="L10" s="882">
        <v>15</v>
      </c>
    </row>
    <row r="11" spans="1:18" s="1" customFormat="1" ht="8.1" customHeight="1">
      <c r="B11" s="4"/>
      <c r="C11" s="4"/>
      <c r="D11" s="4"/>
      <c r="E11" s="4"/>
      <c r="F11" s="909"/>
      <c r="G11" s="882"/>
      <c r="H11" s="881"/>
      <c r="I11" s="881"/>
      <c r="J11" s="881"/>
      <c r="K11" s="881"/>
      <c r="L11" s="881"/>
    </row>
    <row r="12" spans="1:18" s="1" customFormat="1" ht="15" customHeight="1">
      <c r="B12" s="10" t="s">
        <v>134</v>
      </c>
      <c r="C12" s="8"/>
      <c r="D12" s="8"/>
      <c r="E12" s="6"/>
      <c r="F12" s="908">
        <v>2018</v>
      </c>
      <c r="G12" s="881" t="s">
        <v>525</v>
      </c>
      <c r="H12" s="881" t="s">
        <v>525</v>
      </c>
      <c r="I12" s="881" t="s">
        <v>525</v>
      </c>
      <c r="J12" s="881" t="s">
        <v>525</v>
      </c>
      <c r="K12" s="881" t="s">
        <v>525</v>
      </c>
      <c r="L12" s="881" t="s">
        <v>525</v>
      </c>
    </row>
    <row r="13" spans="1:18" s="1" customFormat="1" ht="15" customHeight="1">
      <c r="B13" s="292" t="s">
        <v>135</v>
      </c>
      <c r="C13" s="9"/>
      <c r="D13" s="9"/>
      <c r="E13" s="6"/>
      <c r="F13" s="908">
        <v>2019</v>
      </c>
      <c r="G13" s="881" t="s">
        <v>525</v>
      </c>
      <c r="H13" s="881" t="s">
        <v>525</v>
      </c>
      <c r="I13" s="881" t="s">
        <v>525</v>
      </c>
      <c r="J13" s="881" t="s">
        <v>525</v>
      </c>
      <c r="K13" s="881" t="s">
        <v>525</v>
      </c>
      <c r="L13" s="881" t="s">
        <v>525</v>
      </c>
    </row>
    <row r="14" spans="1:18" s="1" customFormat="1" ht="15" customHeight="1">
      <c r="B14" s="7"/>
      <c r="C14" s="9"/>
      <c r="D14" s="9"/>
      <c r="E14" s="6"/>
      <c r="F14" s="908">
        <v>2020</v>
      </c>
      <c r="G14" s="881">
        <v>1</v>
      </c>
      <c r="H14" s="881">
        <v>1</v>
      </c>
      <c r="I14" s="881" t="s">
        <v>525</v>
      </c>
      <c r="J14" s="881" t="s">
        <v>525</v>
      </c>
      <c r="K14" s="881" t="s">
        <v>525</v>
      </c>
      <c r="L14" s="881" t="s">
        <v>525</v>
      </c>
      <c r="N14" s="426"/>
      <c r="O14" s="426"/>
      <c r="P14" s="426"/>
      <c r="Q14" s="426"/>
      <c r="R14" s="619"/>
    </row>
    <row r="15" spans="1:18" s="1" customFormat="1" ht="8.1" customHeight="1">
      <c r="B15" s="7"/>
      <c r="C15" s="9"/>
      <c r="D15" s="9"/>
      <c r="E15" s="34"/>
      <c r="F15" s="908"/>
      <c r="G15" s="881"/>
      <c r="H15" s="881"/>
      <c r="I15" s="881"/>
      <c r="J15" s="881"/>
      <c r="K15" s="881"/>
      <c r="L15" s="881"/>
      <c r="N15" s="426"/>
      <c r="O15" s="426"/>
      <c r="P15" s="426"/>
      <c r="Q15" s="426"/>
      <c r="R15" s="619"/>
    </row>
    <row r="16" spans="1:18" s="1" customFormat="1" ht="15" customHeight="1">
      <c r="B16" s="620" t="s">
        <v>36</v>
      </c>
      <c r="C16" s="9"/>
      <c r="D16" s="9"/>
      <c r="E16" s="6"/>
      <c r="F16" s="908">
        <v>2018</v>
      </c>
      <c r="G16" s="881" t="s">
        <v>525</v>
      </c>
      <c r="H16" s="881" t="s">
        <v>525</v>
      </c>
      <c r="I16" s="881" t="s">
        <v>525</v>
      </c>
      <c r="J16" s="881" t="s">
        <v>525</v>
      </c>
      <c r="K16" s="881" t="s">
        <v>525</v>
      </c>
      <c r="L16" s="881" t="s">
        <v>525</v>
      </c>
      <c r="N16" s="426"/>
      <c r="O16" s="621"/>
      <c r="P16" s="621"/>
      <c r="Q16" s="621"/>
      <c r="R16" s="619"/>
    </row>
    <row r="17" spans="2:18" s="1" customFormat="1" ht="15" customHeight="1">
      <c r="B17" s="292"/>
      <c r="C17" s="9"/>
      <c r="D17" s="9"/>
      <c r="E17" s="6"/>
      <c r="F17" s="908">
        <v>2019</v>
      </c>
      <c r="G17" s="881" t="s">
        <v>525</v>
      </c>
      <c r="H17" s="881" t="s">
        <v>525</v>
      </c>
      <c r="I17" s="881" t="s">
        <v>525</v>
      </c>
      <c r="J17" s="881" t="s">
        <v>525</v>
      </c>
      <c r="K17" s="881" t="s">
        <v>525</v>
      </c>
      <c r="L17" s="881" t="s">
        <v>525</v>
      </c>
      <c r="N17" s="426"/>
      <c r="O17" s="621"/>
      <c r="P17" s="621"/>
      <c r="Q17" s="621"/>
      <c r="R17" s="619"/>
    </row>
    <row r="18" spans="2:18" s="1" customFormat="1" ht="15" customHeight="1">
      <c r="B18" s="292"/>
      <c r="C18" s="9"/>
      <c r="D18" s="9"/>
      <c r="E18" s="6"/>
      <c r="F18" s="908">
        <v>2020</v>
      </c>
      <c r="G18" s="902" t="s">
        <v>525</v>
      </c>
      <c r="H18" s="902" t="s">
        <v>525</v>
      </c>
      <c r="I18" s="902" t="s">
        <v>525</v>
      </c>
      <c r="J18" s="902" t="s">
        <v>525</v>
      </c>
      <c r="K18" s="902" t="s">
        <v>525</v>
      </c>
      <c r="L18" s="902" t="s">
        <v>525</v>
      </c>
      <c r="N18" s="426"/>
      <c r="O18" s="621"/>
      <c r="P18" s="621"/>
      <c r="Q18" s="621"/>
      <c r="R18" s="619"/>
    </row>
    <row r="19" spans="2:18" s="1" customFormat="1" ht="8.1" customHeight="1">
      <c r="B19" s="625"/>
      <c r="C19" s="9"/>
      <c r="D19" s="9"/>
      <c r="E19" s="9"/>
      <c r="F19" s="910"/>
      <c r="G19" s="881"/>
      <c r="H19" s="881"/>
      <c r="I19" s="881"/>
      <c r="J19" s="881"/>
      <c r="K19" s="881"/>
      <c r="L19" s="881"/>
      <c r="N19" s="426"/>
      <c r="O19" s="621"/>
      <c r="P19" s="621"/>
      <c r="Q19" s="621"/>
      <c r="R19" s="619"/>
    </row>
    <row r="20" spans="2:18" s="1" customFormat="1" ht="15" customHeight="1">
      <c r="B20" s="620" t="s">
        <v>453</v>
      </c>
      <c r="C20" s="9"/>
      <c r="D20" s="9"/>
      <c r="E20" s="6"/>
      <c r="F20" s="908">
        <v>2018</v>
      </c>
      <c r="G20" s="881" t="s">
        <v>525</v>
      </c>
      <c r="H20" s="881" t="s">
        <v>525</v>
      </c>
      <c r="I20" s="881" t="s">
        <v>525</v>
      </c>
      <c r="J20" s="881" t="s">
        <v>525</v>
      </c>
      <c r="K20" s="881" t="s">
        <v>525</v>
      </c>
      <c r="L20" s="881" t="s">
        <v>525</v>
      </c>
      <c r="N20" s="426"/>
      <c r="O20" s="621"/>
      <c r="P20" s="621"/>
      <c r="Q20" s="621"/>
      <c r="R20" s="619"/>
    </row>
    <row r="21" spans="2:18" s="1" customFormat="1" ht="15" customHeight="1">
      <c r="B21" s="802" t="s">
        <v>452</v>
      </c>
      <c r="C21" s="9"/>
      <c r="D21" s="9"/>
      <c r="E21" s="6"/>
      <c r="F21" s="908">
        <v>2019</v>
      </c>
      <c r="G21" s="881" t="s">
        <v>525</v>
      </c>
      <c r="H21" s="881" t="s">
        <v>525</v>
      </c>
      <c r="I21" s="881" t="s">
        <v>525</v>
      </c>
      <c r="J21" s="881" t="s">
        <v>525</v>
      </c>
      <c r="K21" s="881" t="s">
        <v>525</v>
      </c>
      <c r="L21" s="881" t="s">
        <v>525</v>
      </c>
      <c r="N21" s="426"/>
      <c r="O21" s="623"/>
      <c r="P21" s="623"/>
      <c r="Q21" s="623"/>
      <c r="R21" s="619"/>
    </row>
    <row r="22" spans="2:18" s="1" customFormat="1" ht="15" customHeight="1">
      <c r="B22" s="292"/>
      <c r="C22" s="9"/>
      <c r="D22" s="9"/>
      <c r="E22" s="6"/>
      <c r="F22" s="908">
        <v>2020</v>
      </c>
      <c r="G22" s="881" t="s">
        <v>525</v>
      </c>
      <c r="H22" s="881" t="s">
        <v>525</v>
      </c>
      <c r="I22" s="881" t="s">
        <v>525</v>
      </c>
      <c r="J22" s="881" t="s">
        <v>525</v>
      </c>
      <c r="K22" s="881" t="s">
        <v>525</v>
      </c>
      <c r="L22" s="881" t="s">
        <v>525</v>
      </c>
      <c r="N22" s="426"/>
      <c r="O22" s="621"/>
      <c r="P22" s="621"/>
      <c r="Q22" s="621"/>
      <c r="R22" s="619"/>
    </row>
    <row r="23" spans="2:18" s="1" customFormat="1" ht="8.1" customHeight="1">
      <c r="B23" s="292"/>
      <c r="C23" s="9"/>
      <c r="D23" s="9"/>
      <c r="E23" s="6"/>
      <c r="F23" s="908"/>
      <c r="G23" s="881"/>
      <c r="H23" s="881"/>
      <c r="I23" s="881"/>
      <c r="J23" s="881"/>
      <c r="K23" s="881"/>
      <c r="L23" s="881"/>
      <c r="N23" s="426"/>
      <c r="O23" s="621"/>
      <c r="P23" s="621"/>
      <c r="Q23" s="621"/>
      <c r="R23" s="619"/>
    </row>
    <row r="24" spans="2:18" s="1" customFormat="1" ht="15" customHeight="1">
      <c r="B24" s="620" t="s">
        <v>454</v>
      </c>
      <c r="C24" s="9"/>
      <c r="D24" s="9"/>
      <c r="E24" s="6"/>
      <c r="F24" s="908">
        <v>2018</v>
      </c>
      <c r="G24" s="881" t="s">
        <v>525</v>
      </c>
      <c r="H24" s="881" t="s">
        <v>525</v>
      </c>
      <c r="I24" s="881" t="s">
        <v>525</v>
      </c>
      <c r="J24" s="881" t="s">
        <v>525</v>
      </c>
      <c r="K24" s="881" t="s">
        <v>525</v>
      </c>
      <c r="L24" s="881" t="s">
        <v>525</v>
      </c>
      <c r="N24" s="426"/>
      <c r="O24" s="621"/>
      <c r="P24" s="621"/>
      <c r="Q24" s="621"/>
      <c r="R24" s="619"/>
    </row>
    <row r="25" spans="2:18" s="1" customFormat="1" ht="15" customHeight="1">
      <c r="B25" s="803" t="s">
        <v>455</v>
      </c>
      <c r="C25" s="9"/>
      <c r="D25" s="9"/>
      <c r="E25" s="6"/>
      <c r="F25" s="908">
        <v>2019</v>
      </c>
      <c r="G25" s="881" t="s">
        <v>525</v>
      </c>
      <c r="H25" s="881" t="s">
        <v>525</v>
      </c>
      <c r="I25" s="881" t="s">
        <v>525</v>
      </c>
      <c r="J25" s="881" t="s">
        <v>525</v>
      </c>
      <c r="K25" s="881" t="s">
        <v>525</v>
      </c>
      <c r="L25" s="881" t="s">
        <v>525</v>
      </c>
      <c r="N25" s="426"/>
      <c r="O25" s="621"/>
      <c r="P25" s="621"/>
      <c r="Q25" s="621"/>
      <c r="R25" s="619"/>
    </row>
    <row r="26" spans="2:18" s="1" customFormat="1" ht="15" customHeight="1">
      <c r="B26" s="632"/>
      <c r="C26" s="9"/>
      <c r="D26" s="9"/>
      <c r="E26" s="6"/>
      <c r="F26" s="908">
        <v>2020</v>
      </c>
      <c r="G26" s="881" t="s">
        <v>525</v>
      </c>
      <c r="H26" s="881" t="s">
        <v>525</v>
      </c>
      <c r="I26" s="881" t="s">
        <v>525</v>
      </c>
      <c r="J26" s="881" t="s">
        <v>525</v>
      </c>
      <c r="K26" s="881" t="s">
        <v>525</v>
      </c>
      <c r="L26" s="881" t="s">
        <v>525</v>
      </c>
      <c r="N26" s="426"/>
      <c r="O26" s="621"/>
      <c r="P26" s="621"/>
      <c r="Q26" s="621"/>
      <c r="R26" s="619"/>
    </row>
    <row r="27" spans="2:18" s="1" customFormat="1" ht="8.1" customHeight="1">
      <c r="B27" s="632"/>
      <c r="C27" s="9"/>
      <c r="D27" s="9"/>
      <c r="E27" s="6"/>
      <c r="F27" s="908"/>
      <c r="G27" s="881"/>
      <c r="H27" s="881"/>
      <c r="I27" s="881"/>
      <c r="J27" s="881"/>
      <c r="K27" s="881"/>
      <c r="L27" s="881"/>
      <c r="N27" s="426"/>
      <c r="O27" s="623"/>
      <c r="P27" s="623"/>
      <c r="Q27" s="623"/>
      <c r="R27" s="619"/>
    </row>
    <row r="28" spans="2:18" s="1" customFormat="1" ht="15" customHeight="1">
      <c r="B28" s="620" t="s">
        <v>456</v>
      </c>
      <c r="C28" s="9"/>
      <c r="D28" s="9"/>
      <c r="E28" s="6"/>
      <c r="F28" s="908">
        <v>2018</v>
      </c>
      <c r="G28" s="881" t="s">
        <v>525</v>
      </c>
      <c r="H28" s="881" t="s">
        <v>525</v>
      </c>
      <c r="I28" s="881" t="s">
        <v>525</v>
      </c>
      <c r="J28" s="881" t="s">
        <v>525</v>
      </c>
      <c r="K28" s="881" t="s">
        <v>525</v>
      </c>
      <c r="L28" s="881" t="s">
        <v>525</v>
      </c>
      <c r="N28" s="426"/>
      <c r="O28" s="623"/>
      <c r="P28" s="623"/>
      <c r="Q28" s="623"/>
      <c r="R28" s="619"/>
    </row>
    <row r="29" spans="2:18" s="1" customFormat="1" ht="15" customHeight="1">
      <c r="B29" s="803" t="s">
        <v>457</v>
      </c>
      <c r="C29" s="9"/>
      <c r="D29" s="9"/>
      <c r="E29" s="6"/>
      <c r="F29" s="908">
        <v>2019</v>
      </c>
      <c r="G29" s="881" t="s">
        <v>525</v>
      </c>
      <c r="H29" s="881" t="s">
        <v>525</v>
      </c>
      <c r="I29" s="881" t="s">
        <v>525</v>
      </c>
      <c r="J29" s="881" t="s">
        <v>525</v>
      </c>
      <c r="K29" s="881" t="s">
        <v>525</v>
      </c>
      <c r="L29" s="881" t="s">
        <v>525</v>
      </c>
    </row>
    <row r="30" spans="2:18" s="1" customFormat="1" ht="15" customHeight="1">
      <c r="B30" s="632"/>
      <c r="C30" s="9"/>
      <c r="D30" s="9"/>
      <c r="E30" s="6"/>
      <c r="F30" s="908">
        <v>2020</v>
      </c>
      <c r="G30" s="881">
        <v>1</v>
      </c>
      <c r="H30" s="881">
        <v>1</v>
      </c>
      <c r="I30" s="881" t="s">
        <v>525</v>
      </c>
      <c r="J30" s="881" t="s">
        <v>525</v>
      </c>
      <c r="K30" s="881" t="s">
        <v>525</v>
      </c>
      <c r="L30" s="881" t="s">
        <v>525</v>
      </c>
    </row>
    <row r="31" spans="2:18" s="1" customFormat="1" ht="8.1" customHeight="1">
      <c r="B31" s="632"/>
      <c r="C31" s="9"/>
      <c r="D31" s="9"/>
      <c r="E31" s="6"/>
      <c r="F31" s="908"/>
      <c r="G31" s="881"/>
      <c r="H31" s="881"/>
      <c r="I31" s="881"/>
      <c r="J31" s="881"/>
      <c r="K31" s="881"/>
      <c r="L31" s="881"/>
    </row>
    <row r="32" spans="2:18" s="1" customFormat="1" ht="15" customHeight="1">
      <c r="B32" s="620" t="s">
        <v>458</v>
      </c>
      <c r="C32" s="9"/>
      <c r="D32" s="9"/>
      <c r="E32" s="6"/>
      <c r="F32" s="908">
        <v>2018</v>
      </c>
      <c r="G32" s="881" t="s">
        <v>525</v>
      </c>
      <c r="H32" s="881" t="s">
        <v>525</v>
      </c>
      <c r="I32" s="881" t="s">
        <v>525</v>
      </c>
      <c r="J32" s="881" t="s">
        <v>525</v>
      </c>
      <c r="K32" s="881" t="s">
        <v>525</v>
      </c>
      <c r="L32" s="881" t="s">
        <v>525</v>
      </c>
      <c r="P32" s="619"/>
      <c r="Q32" s="619"/>
    </row>
    <row r="33" spans="2:19" s="1" customFormat="1" ht="15" customHeight="1">
      <c r="B33" s="804" t="s">
        <v>459</v>
      </c>
      <c r="C33" s="9"/>
      <c r="D33" s="9"/>
      <c r="E33" s="6"/>
      <c r="F33" s="908">
        <v>2019</v>
      </c>
      <c r="G33" s="881" t="s">
        <v>525</v>
      </c>
      <c r="H33" s="881" t="s">
        <v>525</v>
      </c>
      <c r="I33" s="881" t="s">
        <v>525</v>
      </c>
      <c r="J33" s="881" t="s">
        <v>525</v>
      </c>
      <c r="K33" s="881" t="s">
        <v>525</v>
      </c>
      <c r="L33" s="881" t="s">
        <v>525</v>
      </c>
      <c r="N33" s="619"/>
      <c r="O33" s="619"/>
      <c r="P33" s="619"/>
      <c r="Q33" s="619"/>
      <c r="R33" s="619"/>
      <c r="S33" s="619"/>
    </row>
    <row r="34" spans="2:19" s="1" customFormat="1" ht="15" customHeight="1">
      <c r="B34" s="4"/>
      <c r="C34" s="9"/>
      <c r="D34" s="9"/>
      <c r="E34" s="6"/>
      <c r="F34" s="908">
        <v>2020</v>
      </c>
      <c r="G34" s="881" t="s">
        <v>525</v>
      </c>
      <c r="H34" s="881" t="s">
        <v>525</v>
      </c>
      <c r="I34" s="881" t="s">
        <v>525</v>
      </c>
      <c r="J34" s="881" t="s">
        <v>525</v>
      </c>
      <c r="K34" s="881" t="s">
        <v>525</v>
      </c>
      <c r="L34" s="881" t="s">
        <v>525</v>
      </c>
      <c r="N34" s="619"/>
      <c r="O34" s="619"/>
    </row>
    <row r="35" spans="2:19" s="1" customFormat="1" ht="8.1" customHeight="1">
      <c r="B35" s="4"/>
      <c r="C35" s="9"/>
      <c r="D35" s="9"/>
      <c r="E35" s="9"/>
      <c r="F35" s="910"/>
      <c r="G35" s="881"/>
      <c r="H35" s="881"/>
      <c r="I35" s="881"/>
      <c r="J35" s="881"/>
      <c r="K35" s="881"/>
      <c r="L35" s="881"/>
    </row>
    <row r="36" spans="2:19" s="1" customFormat="1" ht="15" customHeight="1">
      <c r="B36" s="10" t="s">
        <v>33</v>
      </c>
      <c r="C36" s="11"/>
      <c r="D36" s="11"/>
      <c r="E36" s="6"/>
      <c r="F36" s="908">
        <v>2018</v>
      </c>
      <c r="G36" s="881">
        <v>138</v>
      </c>
      <c r="H36" s="881">
        <v>22</v>
      </c>
      <c r="I36" s="881">
        <v>13</v>
      </c>
      <c r="J36" s="881">
        <v>48</v>
      </c>
      <c r="K36" s="881">
        <v>43</v>
      </c>
      <c r="L36" s="881">
        <v>12</v>
      </c>
      <c r="M36" s="33"/>
    </row>
    <row r="37" spans="2:19" s="1" customFormat="1" ht="15" customHeight="1">
      <c r="B37" s="292" t="s">
        <v>93</v>
      </c>
      <c r="C37" s="9"/>
      <c r="D37" s="9"/>
      <c r="E37" s="6"/>
      <c r="F37" s="908">
        <v>2019</v>
      </c>
      <c r="G37" s="881">
        <v>192</v>
      </c>
      <c r="H37" s="881">
        <v>43</v>
      </c>
      <c r="I37" s="881">
        <v>21</v>
      </c>
      <c r="J37" s="881">
        <v>53</v>
      </c>
      <c r="K37" s="881">
        <v>54</v>
      </c>
      <c r="L37" s="881">
        <v>21</v>
      </c>
      <c r="M37" s="33"/>
    </row>
    <row r="38" spans="2:19" s="1" customFormat="1" ht="15" customHeight="1">
      <c r="B38" s="4"/>
      <c r="C38" s="9"/>
      <c r="D38" s="9"/>
      <c r="E38" s="6"/>
      <c r="F38" s="908">
        <v>2020</v>
      </c>
      <c r="G38" s="881">
        <v>151</v>
      </c>
      <c r="H38" s="881">
        <v>34</v>
      </c>
      <c r="I38" s="881">
        <v>13</v>
      </c>
      <c r="J38" s="881">
        <v>54</v>
      </c>
      <c r="K38" s="881">
        <v>35</v>
      </c>
      <c r="L38" s="881">
        <v>15</v>
      </c>
      <c r="M38" s="33"/>
    </row>
    <row r="39" spans="2:19" s="1" customFormat="1" ht="8.1" customHeight="1">
      <c r="B39" s="4"/>
      <c r="C39" s="9"/>
      <c r="D39" s="9"/>
      <c r="E39" s="9"/>
      <c r="F39" s="910"/>
      <c r="G39" s="881"/>
      <c r="H39" s="881"/>
      <c r="I39" s="881"/>
      <c r="J39" s="881"/>
      <c r="K39" s="881"/>
      <c r="L39" s="881"/>
    </row>
    <row r="40" spans="2:19" s="1" customFormat="1" ht="15" customHeight="1">
      <c r="B40" s="620" t="s">
        <v>36</v>
      </c>
      <c r="C40" s="630"/>
      <c r="D40" s="9"/>
      <c r="E40" s="6"/>
      <c r="F40" s="908">
        <v>2018</v>
      </c>
      <c r="G40" s="881">
        <v>111</v>
      </c>
      <c r="H40" s="881">
        <v>15</v>
      </c>
      <c r="I40" s="881">
        <v>9</v>
      </c>
      <c r="J40" s="881">
        <v>46</v>
      </c>
      <c r="K40" s="881">
        <v>32</v>
      </c>
      <c r="L40" s="881">
        <v>9</v>
      </c>
    </row>
    <row r="41" spans="2:19" s="1" customFormat="1" ht="15" customHeight="1">
      <c r="B41" s="292"/>
      <c r="C41" s="630"/>
      <c r="D41" s="9"/>
      <c r="E41" s="6"/>
      <c r="F41" s="908">
        <v>2019</v>
      </c>
      <c r="G41" s="881">
        <v>150</v>
      </c>
      <c r="H41" s="881">
        <v>27</v>
      </c>
      <c r="I41" s="881">
        <v>11</v>
      </c>
      <c r="J41" s="881">
        <v>50</v>
      </c>
      <c r="K41" s="881">
        <v>43</v>
      </c>
      <c r="L41" s="881">
        <v>19</v>
      </c>
    </row>
    <row r="42" spans="2:19" s="1" customFormat="1" ht="15" customHeight="1">
      <c r="B42" s="292"/>
      <c r="C42" s="630"/>
      <c r="D42" s="9"/>
      <c r="E42" s="6"/>
      <c r="F42" s="908">
        <v>2020</v>
      </c>
      <c r="G42" s="881">
        <v>123</v>
      </c>
      <c r="H42" s="881">
        <v>20</v>
      </c>
      <c r="I42" s="881">
        <v>9</v>
      </c>
      <c r="J42" s="881">
        <v>53</v>
      </c>
      <c r="K42" s="881">
        <v>27</v>
      </c>
      <c r="L42" s="881">
        <v>14</v>
      </c>
    </row>
    <row r="43" spans="2:19" s="1" customFormat="1" ht="8.1" customHeight="1">
      <c r="B43" s="625"/>
      <c r="C43" s="630"/>
      <c r="D43" s="9"/>
      <c r="E43" s="9"/>
      <c r="F43" s="910"/>
      <c r="G43" s="881"/>
      <c r="H43" s="881"/>
      <c r="I43" s="881"/>
      <c r="J43" s="881"/>
      <c r="K43" s="881"/>
      <c r="L43" s="881"/>
    </row>
    <row r="44" spans="2:19" s="1" customFormat="1" ht="15" customHeight="1">
      <c r="B44" s="620" t="s">
        <v>453</v>
      </c>
      <c r="C44" s="630"/>
      <c r="D44" s="9"/>
      <c r="E44" s="6"/>
      <c r="F44" s="908">
        <v>2018</v>
      </c>
      <c r="G44" s="881">
        <v>2</v>
      </c>
      <c r="H44" s="881" t="s">
        <v>525</v>
      </c>
      <c r="I44" s="881" t="s">
        <v>525</v>
      </c>
      <c r="J44" s="881" t="s">
        <v>525</v>
      </c>
      <c r="K44" s="881">
        <v>2</v>
      </c>
      <c r="L44" s="881" t="s">
        <v>525</v>
      </c>
    </row>
    <row r="45" spans="2:19" s="1" customFormat="1" ht="15" customHeight="1">
      <c r="B45" s="802" t="s">
        <v>452</v>
      </c>
      <c r="C45" s="630"/>
      <c r="D45" s="9"/>
      <c r="E45" s="6"/>
      <c r="F45" s="908">
        <v>2019</v>
      </c>
      <c r="G45" s="881">
        <v>2</v>
      </c>
      <c r="H45" s="881" t="s">
        <v>525</v>
      </c>
      <c r="I45" s="881" t="s">
        <v>525</v>
      </c>
      <c r="J45" s="881" t="s">
        <v>525</v>
      </c>
      <c r="K45" s="881">
        <v>2</v>
      </c>
      <c r="L45" s="881" t="s">
        <v>525</v>
      </c>
    </row>
    <row r="46" spans="2:19" s="1" customFormat="1" ht="15" customHeight="1">
      <c r="B46" s="292"/>
      <c r="C46" s="630"/>
      <c r="D46" s="9"/>
      <c r="E46" s="6"/>
      <c r="F46" s="908">
        <v>2020</v>
      </c>
      <c r="G46" s="881">
        <v>3</v>
      </c>
      <c r="H46" s="881" t="s">
        <v>525</v>
      </c>
      <c r="I46" s="881" t="s">
        <v>525</v>
      </c>
      <c r="J46" s="881" t="s">
        <v>525</v>
      </c>
      <c r="K46" s="881">
        <v>3</v>
      </c>
      <c r="L46" s="881" t="s">
        <v>525</v>
      </c>
    </row>
    <row r="47" spans="2:19" s="1" customFormat="1" ht="8.1" customHeight="1">
      <c r="B47" s="292"/>
      <c r="C47" s="630"/>
      <c r="D47" s="9"/>
      <c r="F47" s="911"/>
      <c r="G47" s="881"/>
      <c r="H47" s="881"/>
      <c r="I47" s="881"/>
      <c r="J47" s="881"/>
      <c r="K47" s="881"/>
      <c r="L47" s="881"/>
    </row>
    <row r="48" spans="2:19" s="1" customFormat="1" ht="15" customHeight="1">
      <c r="B48" s="620" t="s">
        <v>454</v>
      </c>
      <c r="C48" s="630"/>
      <c r="D48" s="9"/>
      <c r="E48" s="6"/>
      <c r="F48" s="908">
        <v>2018</v>
      </c>
      <c r="G48" s="881">
        <v>6</v>
      </c>
      <c r="H48" s="881">
        <v>3</v>
      </c>
      <c r="I48" s="881">
        <v>1</v>
      </c>
      <c r="J48" s="881" t="s">
        <v>525</v>
      </c>
      <c r="K48" s="881" t="s">
        <v>525</v>
      </c>
      <c r="L48" s="881">
        <v>2</v>
      </c>
    </row>
    <row r="49" spans="1:13" s="1" customFormat="1" ht="15" customHeight="1">
      <c r="B49" s="803" t="s">
        <v>455</v>
      </c>
      <c r="C49" s="630"/>
      <c r="D49" s="9"/>
      <c r="E49" s="6"/>
      <c r="F49" s="908">
        <v>2019</v>
      </c>
      <c r="G49" s="881">
        <v>18</v>
      </c>
      <c r="H49" s="881">
        <v>7</v>
      </c>
      <c r="I49" s="881">
        <v>4</v>
      </c>
      <c r="J49" s="881">
        <v>1</v>
      </c>
      <c r="K49" s="881">
        <v>4</v>
      </c>
      <c r="L49" s="881">
        <v>2</v>
      </c>
    </row>
    <row r="50" spans="1:13" s="1" customFormat="1" ht="15" customHeight="1">
      <c r="B50" s="632"/>
      <c r="C50" s="630"/>
      <c r="D50" s="9"/>
      <c r="E50" s="6"/>
      <c r="F50" s="908">
        <v>2020</v>
      </c>
      <c r="G50" s="881">
        <v>5</v>
      </c>
      <c r="H50" s="881">
        <v>2</v>
      </c>
      <c r="I50" s="881">
        <v>1</v>
      </c>
      <c r="J50" s="881" t="s">
        <v>525</v>
      </c>
      <c r="K50" s="881">
        <v>1</v>
      </c>
      <c r="L50" s="881">
        <v>1</v>
      </c>
    </row>
    <row r="51" spans="1:13" s="1" customFormat="1" ht="8.1" customHeight="1">
      <c r="B51" s="632"/>
      <c r="C51" s="630"/>
      <c r="D51" s="9"/>
      <c r="F51" s="911"/>
      <c r="G51" s="881"/>
      <c r="H51" s="881"/>
      <c r="I51" s="881"/>
      <c r="J51" s="881"/>
      <c r="K51" s="881"/>
      <c r="L51" s="881"/>
    </row>
    <row r="52" spans="1:13" s="1" customFormat="1" ht="15" customHeight="1">
      <c r="B52" s="620" t="s">
        <v>456</v>
      </c>
      <c r="C52" s="630"/>
      <c r="D52" s="9"/>
      <c r="E52" s="6"/>
      <c r="F52" s="908">
        <v>2018</v>
      </c>
      <c r="G52" s="881">
        <v>11</v>
      </c>
      <c r="H52" s="881">
        <v>2</v>
      </c>
      <c r="I52" s="881">
        <v>2</v>
      </c>
      <c r="J52" s="881">
        <v>1</v>
      </c>
      <c r="K52" s="881">
        <v>6</v>
      </c>
      <c r="L52" s="881" t="s">
        <v>525</v>
      </c>
    </row>
    <row r="53" spans="1:13" s="1" customFormat="1" ht="15" customHeight="1">
      <c r="B53" s="803" t="s">
        <v>457</v>
      </c>
      <c r="C53" s="630"/>
      <c r="D53" s="9"/>
      <c r="E53" s="6"/>
      <c r="F53" s="908">
        <v>2019</v>
      </c>
      <c r="G53" s="881">
        <v>15</v>
      </c>
      <c r="H53" s="881">
        <v>7</v>
      </c>
      <c r="I53" s="881">
        <v>4</v>
      </c>
      <c r="J53" s="881">
        <v>1</v>
      </c>
      <c r="K53" s="881">
        <v>3</v>
      </c>
      <c r="L53" s="881" t="s">
        <v>525</v>
      </c>
    </row>
    <row r="54" spans="1:13" s="1" customFormat="1" ht="15" customHeight="1">
      <c r="B54" s="632"/>
      <c r="C54" s="630"/>
      <c r="D54" s="9"/>
      <c r="E54" s="6"/>
      <c r="F54" s="908">
        <v>2020</v>
      </c>
      <c r="G54" s="881">
        <v>18</v>
      </c>
      <c r="H54" s="881">
        <v>10</v>
      </c>
      <c r="I54" s="881">
        <v>3</v>
      </c>
      <c r="J54" s="881">
        <v>1</v>
      </c>
      <c r="K54" s="881">
        <v>4</v>
      </c>
      <c r="L54" s="881" t="s">
        <v>525</v>
      </c>
    </row>
    <row r="55" spans="1:13" s="1" customFormat="1" ht="8.1" customHeight="1">
      <c r="B55" s="632"/>
      <c r="C55" s="630"/>
      <c r="D55" s="9"/>
      <c r="E55" s="6"/>
      <c r="F55" s="908"/>
      <c r="G55" s="881"/>
      <c r="H55" s="881"/>
      <c r="I55" s="881"/>
      <c r="J55" s="881"/>
      <c r="K55" s="881"/>
      <c r="L55" s="881"/>
    </row>
    <row r="56" spans="1:13" s="1" customFormat="1" ht="15" customHeight="1">
      <c r="B56" s="620" t="s">
        <v>458</v>
      </c>
      <c r="C56" s="630"/>
      <c r="D56" s="9"/>
      <c r="E56" s="6"/>
      <c r="F56" s="908">
        <v>2018</v>
      </c>
      <c r="G56" s="881">
        <v>8</v>
      </c>
      <c r="H56" s="881">
        <v>2</v>
      </c>
      <c r="I56" s="881">
        <v>1</v>
      </c>
      <c r="J56" s="881">
        <v>1</v>
      </c>
      <c r="K56" s="881">
        <v>3</v>
      </c>
      <c r="L56" s="881">
        <v>1</v>
      </c>
    </row>
    <row r="57" spans="1:13" s="1" customFormat="1" ht="15" customHeight="1">
      <c r="B57" s="804" t="s">
        <v>459</v>
      </c>
      <c r="C57" s="9"/>
      <c r="D57" s="9"/>
      <c r="E57" s="6"/>
      <c r="F57" s="908">
        <v>2019</v>
      </c>
      <c r="G57" s="881">
        <v>7</v>
      </c>
      <c r="H57" s="881">
        <v>2</v>
      </c>
      <c r="I57" s="881">
        <v>2</v>
      </c>
      <c r="J57" s="881">
        <v>1</v>
      </c>
      <c r="K57" s="881">
        <v>2</v>
      </c>
      <c r="L57" s="881" t="s">
        <v>525</v>
      </c>
    </row>
    <row r="58" spans="1:13" s="1" customFormat="1" ht="15" customHeight="1">
      <c r="B58" s="10"/>
      <c r="C58" s="9"/>
      <c r="D58" s="9"/>
      <c r="E58" s="6"/>
      <c r="F58" s="908">
        <v>2020</v>
      </c>
      <c r="G58" s="881">
        <v>2</v>
      </c>
      <c r="H58" s="881">
        <v>2</v>
      </c>
      <c r="I58" s="881" t="s">
        <v>525</v>
      </c>
      <c r="J58" s="881" t="s">
        <v>525</v>
      </c>
      <c r="K58" s="881" t="s">
        <v>525</v>
      </c>
      <c r="L58" s="881" t="s">
        <v>525</v>
      </c>
    </row>
    <row r="59" spans="1:13" ht="10.35" customHeight="1" thickBot="1">
      <c r="A59" s="13"/>
      <c r="B59" s="13"/>
      <c r="C59" s="13"/>
      <c r="D59" s="13"/>
      <c r="E59" s="13"/>
      <c r="F59" s="899"/>
      <c r="G59" s="14"/>
      <c r="H59" s="14"/>
      <c r="I59" s="14"/>
      <c r="J59" s="14"/>
      <c r="K59" s="14"/>
      <c r="L59" s="14"/>
      <c r="M59" s="13"/>
    </row>
    <row r="60" spans="1:13" ht="15" customHeight="1" thickTop="1">
      <c r="A60" s="37"/>
      <c r="B60" s="248"/>
      <c r="C60" s="248"/>
      <c r="D60" s="248"/>
      <c r="E60" s="37"/>
      <c r="F60" s="901"/>
      <c r="G60" s="122"/>
      <c r="H60" s="122"/>
      <c r="I60" s="122"/>
      <c r="J60" s="122"/>
      <c r="K60" s="122"/>
      <c r="L60" s="122"/>
      <c r="M60" s="128" t="s">
        <v>34</v>
      </c>
    </row>
    <row r="61" spans="1:13" ht="15" customHeight="1">
      <c r="A61" s="37"/>
      <c r="B61" s="248"/>
      <c r="C61" s="248"/>
      <c r="D61" s="248"/>
      <c r="E61" s="248"/>
      <c r="F61" s="905"/>
      <c r="G61" s="122"/>
      <c r="H61" s="122"/>
      <c r="I61" s="122"/>
      <c r="J61" s="122"/>
      <c r="K61" s="122"/>
      <c r="L61" s="122"/>
      <c r="M61" s="20" t="s">
        <v>35</v>
      </c>
    </row>
    <row r="62" spans="1:13" ht="15" customHeight="1">
      <c r="A62" s="634" t="s">
        <v>387</v>
      </c>
      <c r="B62" s="37"/>
      <c r="C62" s="37"/>
      <c r="D62" s="37"/>
      <c r="E62" s="37"/>
      <c r="F62" s="901"/>
      <c r="G62" s="122"/>
      <c r="H62" s="122"/>
      <c r="I62" s="122"/>
      <c r="J62" s="122"/>
      <c r="K62" s="122"/>
      <c r="L62" s="122"/>
    </row>
    <row r="63" spans="1:13" ht="15" customHeight="1">
      <c r="A63" s="627" t="s">
        <v>180</v>
      </c>
      <c r="B63" s="626" t="s">
        <v>87</v>
      </c>
      <c r="C63" s="40"/>
      <c r="D63" s="40"/>
      <c r="E63" s="37"/>
      <c r="F63" s="901"/>
      <c r="G63" s="122"/>
      <c r="H63" s="122"/>
      <c r="I63" s="122"/>
      <c r="J63" s="122"/>
      <c r="K63" s="122"/>
      <c r="L63" s="122"/>
    </row>
    <row r="64" spans="1:13" ht="15" customHeight="1">
      <c r="A64" s="37"/>
      <c r="B64" s="628" t="s">
        <v>126</v>
      </c>
      <c r="C64" s="40"/>
      <c r="D64" s="40"/>
      <c r="E64" s="37"/>
      <c r="F64" s="901"/>
      <c r="G64" s="122"/>
      <c r="H64" s="122"/>
      <c r="I64" s="122"/>
      <c r="J64" s="122"/>
      <c r="K64" s="122"/>
      <c r="L64" s="122"/>
    </row>
    <row r="65" spans="1:16380" ht="8.1" customHeight="1">
      <c r="A65" s="37"/>
      <c r="B65" s="628"/>
      <c r="C65" s="40"/>
      <c r="D65" s="40"/>
      <c r="E65" s="37"/>
      <c r="F65" s="901"/>
      <c r="G65" s="122"/>
      <c r="H65" s="122"/>
      <c r="I65" s="122"/>
      <c r="J65" s="122"/>
      <c r="K65" s="122"/>
      <c r="L65" s="122"/>
    </row>
    <row r="66" spans="1:16380" ht="15" customHeight="1">
      <c r="A66" s="627" t="s">
        <v>181</v>
      </c>
      <c r="B66" s="626" t="s">
        <v>88</v>
      </c>
      <c r="C66" s="40"/>
      <c r="D66" s="40"/>
      <c r="E66" s="37"/>
      <c r="F66" s="901"/>
      <c r="G66" s="122"/>
      <c r="H66" s="122"/>
      <c r="I66" s="122"/>
      <c r="J66" s="122"/>
      <c r="K66" s="122"/>
      <c r="L66" s="122"/>
    </row>
    <row r="67" spans="1:16380" ht="15" customHeight="1">
      <c r="A67" s="37"/>
      <c r="B67" s="628" t="s">
        <v>127</v>
      </c>
      <c r="C67" s="40"/>
      <c r="D67" s="40"/>
      <c r="E67" s="37"/>
      <c r="F67" s="901"/>
      <c r="G67" s="122"/>
      <c r="H67" s="122"/>
      <c r="I67" s="122"/>
      <c r="J67" s="122"/>
      <c r="K67" s="122"/>
      <c r="L67" s="122"/>
    </row>
    <row r="68" spans="1:16380" s="437" customFormat="1" ht="7.5" customHeight="1">
      <c r="A68" s="463"/>
      <c r="B68" s="37"/>
      <c r="C68" s="37"/>
      <c r="D68" s="37"/>
      <c r="E68" s="37"/>
      <c r="F68" s="901"/>
      <c r="G68" s="887"/>
      <c r="H68" s="887"/>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901"/>
      <c r="G69" s="887"/>
      <c r="H69" s="887"/>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901"/>
      <c r="G70" s="122"/>
      <c r="H70" s="122"/>
      <c r="I70" s="122"/>
      <c r="J70" s="122"/>
      <c r="K70" s="122"/>
      <c r="L70" s="122"/>
    </row>
    <row r="71" spans="1:16380" ht="7.9" customHeight="1">
      <c r="A71" s="463"/>
      <c r="B71" s="629"/>
      <c r="C71" s="37"/>
      <c r="D71" s="37"/>
      <c r="E71" s="37"/>
      <c r="F71" s="901"/>
      <c r="G71" s="122"/>
      <c r="H71" s="122"/>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6" width="6.7109375" style="889" customWidth="1"/>
    <col min="7"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530</v>
      </c>
      <c r="D3" s="41"/>
      <c r="E3" s="41"/>
      <c r="F3" s="890"/>
      <c r="G3" s="96"/>
      <c r="H3" s="96"/>
      <c r="I3" s="96"/>
      <c r="J3" s="96"/>
      <c r="K3" s="96"/>
      <c r="L3" s="96"/>
    </row>
    <row r="4" spans="1:19" s="162" customFormat="1" ht="16.149999999999999" customHeight="1">
      <c r="B4" s="97" t="s">
        <v>112</v>
      </c>
      <c r="C4" s="42" t="s">
        <v>531</v>
      </c>
      <c r="D4" s="42"/>
      <c r="E4" s="42"/>
      <c r="F4" s="891"/>
      <c r="G4" s="96"/>
      <c r="H4" s="96"/>
      <c r="I4" s="96"/>
      <c r="J4" s="96"/>
      <c r="K4" s="96"/>
      <c r="L4" s="96"/>
    </row>
    <row r="5" spans="1:19" s="162" customFormat="1" ht="13.15" customHeight="1" thickBot="1">
      <c r="A5" s="2"/>
      <c r="B5" s="2"/>
      <c r="C5" s="2"/>
      <c r="D5" s="2"/>
      <c r="E5" s="2"/>
      <c r="F5" s="892"/>
      <c r="G5" s="3"/>
      <c r="H5" s="3"/>
      <c r="I5" s="3"/>
      <c r="J5" s="3"/>
      <c r="K5" s="3"/>
      <c r="L5" s="3"/>
    </row>
    <row r="6" spans="1:19" s="1" customFormat="1" ht="42.95" customHeight="1" thickBot="1">
      <c r="A6" s="393"/>
      <c r="B6" s="966" t="s">
        <v>385</v>
      </c>
      <c r="C6" s="967"/>
      <c r="D6" s="967"/>
      <c r="E6" s="636"/>
      <c r="F6" s="912"/>
      <c r="G6" s="286" t="s">
        <v>495</v>
      </c>
      <c r="H6" s="173" t="s">
        <v>494</v>
      </c>
      <c r="I6" s="173" t="s">
        <v>493</v>
      </c>
      <c r="J6" s="173" t="s">
        <v>492</v>
      </c>
      <c r="K6" s="173" t="s">
        <v>491</v>
      </c>
      <c r="L6" s="173" t="s">
        <v>490</v>
      </c>
      <c r="M6" s="393"/>
    </row>
    <row r="7" spans="1:19" s="1" customFormat="1" ht="16.350000000000001" customHeight="1">
      <c r="A7" s="633"/>
      <c r="B7" s="637"/>
      <c r="C7" s="637"/>
      <c r="D7" s="637"/>
      <c r="E7" s="637"/>
      <c r="F7" s="913"/>
      <c r="G7" s="881"/>
      <c r="H7" s="881"/>
      <c r="I7" s="881"/>
      <c r="J7" s="881"/>
      <c r="K7" s="881"/>
      <c r="L7" s="881"/>
    </row>
    <row r="8" spans="1:19" s="1" customFormat="1" ht="15" customHeight="1">
      <c r="B8" s="32" t="s">
        <v>132</v>
      </c>
      <c r="C8" s="4"/>
      <c r="D8" s="4"/>
      <c r="E8" s="6"/>
      <c r="F8" s="908">
        <v>2018</v>
      </c>
      <c r="G8" s="882">
        <v>138</v>
      </c>
      <c r="H8" s="882">
        <v>22</v>
      </c>
      <c r="I8" s="882">
        <v>13</v>
      </c>
      <c r="J8" s="882">
        <v>48</v>
      </c>
      <c r="K8" s="882">
        <v>43</v>
      </c>
      <c r="L8" s="882">
        <v>12</v>
      </c>
    </row>
    <row r="9" spans="1:19" s="1" customFormat="1" ht="15" customHeight="1">
      <c r="B9" s="4" t="s">
        <v>133</v>
      </c>
      <c r="C9" s="4"/>
      <c r="D9" s="4"/>
      <c r="E9" s="6"/>
      <c r="F9" s="908">
        <v>2019</v>
      </c>
      <c r="G9" s="882">
        <v>192</v>
      </c>
      <c r="H9" s="882">
        <v>43</v>
      </c>
      <c r="I9" s="882">
        <v>21</v>
      </c>
      <c r="J9" s="882">
        <v>53</v>
      </c>
      <c r="K9" s="882">
        <v>54</v>
      </c>
      <c r="L9" s="882">
        <v>21</v>
      </c>
    </row>
    <row r="10" spans="1:19" s="1" customFormat="1" ht="15" customHeight="1">
      <c r="B10" s="4"/>
      <c r="C10" s="4"/>
      <c r="D10" s="4"/>
      <c r="E10" s="6"/>
      <c r="F10" s="908">
        <v>2020</v>
      </c>
      <c r="G10" s="882">
        <v>152</v>
      </c>
      <c r="H10" s="882">
        <v>35</v>
      </c>
      <c r="I10" s="882">
        <v>13</v>
      </c>
      <c r="J10" s="882">
        <v>54</v>
      </c>
      <c r="K10" s="882">
        <v>35</v>
      </c>
      <c r="L10" s="882">
        <v>15</v>
      </c>
      <c r="O10" s="619"/>
      <c r="P10" s="619"/>
      <c r="Q10" s="619"/>
    </row>
    <row r="11" spans="1:19" s="1" customFormat="1" ht="8.1" customHeight="1">
      <c r="B11" s="4"/>
      <c r="C11" s="4"/>
      <c r="D11" s="4"/>
      <c r="E11" s="4"/>
      <c r="F11" s="909"/>
      <c r="G11" s="882"/>
      <c r="H11" s="881"/>
      <c r="I11" s="881"/>
      <c r="J11" s="881"/>
      <c r="K11" s="881"/>
      <c r="L11" s="881"/>
      <c r="O11" s="426"/>
      <c r="P11" s="426"/>
      <c r="Q11" s="426"/>
      <c r="R11" s="426"/>
      <c r="S11" s="426"/>
    </row>
    <row r="12" spans="1:19" s="1" customFormat="1" ht="15" customHeight="1">
      <c r="B12" s="10" t="s">
        <v>134</v>
      </c>
      <c r="C12" s="8"/>
      <c r="D12" s="8"/>
      <c r="E12" s="6"/>
      <c r="F12" s="908">
        <v>2018</v>
      </c>
      <c r="G12" s="881" t="s">
        <v>525</v>
      </c>
      <c r="H12" s="881" t="s">
        <v>525</v>
      </c>
      <c r="I12" s="881" t="s">
        <v>525</v>
      </c>
      <c r="J12" s="881" t="s">
        <v>525</v>
      </c>
      <c r="K12" s="881" t="s">
        <v>525</v>
      </c>
      <c r="L12" s="881" t="s">
        <v>525</v>
      </c>
      <c r="N12" s="619"/>
      <c r="O12" s="426"/>
      <c r="P12" s="426"/>
      <c r="Q12" s="426"/>
      <c r="R12" s="426"/>
      <c r="S12" s="426"/>
    </row>
    <row r="13" spans="1:19" s="1" customFormat="1" ht="15" customHeight="1">
      <c r="B13" s="292" t="s">
        <v>135</v>
      </c>
      <c r="C13" s="9"/>
      <c r="D13" s="9"/>
      <c r="E13" s="6"/>
      <c r="F13" s="908">
        <v>2019</v>
      </c>
      <c r="G13" s="881" t="s">
        <v>525</v>
      </c>
      <c r="H13" s="881" t="s">
        <v>525</v>
      </c>
      <c r="I13" s="881" t="s">
        <v>525</v>
      </c>
      <c r="J13" s="881" t="s">
        <v>525</v>
      </c>
      <c r="K13" s="881" t="s">
        <v>525</v>
      </c>
      <c r="L13" s="881" t="s">
        <v>525</v>
      </c>
      <c r="N13" s="120"/>
      <c r="O13" s="426"/>
      <c r="P13" s="426"/>
      <c r="Q13" s="426"/>
      <c r="R13" s="426"/>
      <c r="S13" s="426"/>
    </row>
    <row r="14" spans="1:19" s="1" customFormat="1" ht="15" customHeight="1">
      <c r="B14" s="7"/>
      <c r="C14" s="9"/>
      <c r="D14" s="9"/>
      <c r="E14" s="6"/>
      <c r="F14" s="908">
        <v>2020</v>
      </c>
      <c r="G14" s="881">
        <v>1</v>
      </c>
      <c r="H14" s="881">
        <v>1</v>
      </c>
      <c r="I14" s="881" t="s">
        <v>525</v>
      </c>
      <c r="J14" s="881" t="s">
        <v>525</v>
      </c>
      <c r="K14" s="881" t="s">
        <v>525</v>
      </c>
      <c r="L14" s="881" t="s">
        <v>525</v>
      </c>
      <c r="N14" s="619"/>
      <c r="O14" s="426"/>
      <c r="P14" s="426"/>
      <c r="Q14" s="426"/>
      <c r="R14" s="426"/>
      <c r="S14" s="426"/>
    </row>
    <row r="15" spans="1:19" s="1" customFormat="1" ht="8.1" customHeight="1">
      <c r="B15" s="7"/>
      <c r="C15" s="9"/>
      <c r="D15" s="9"/>
      <c r="E15" s="34"/>
      <c r="F15" s="908"/>
      <c r="G15" s="881"/>
      <c r="H15" s="881"/>
      <c r="I15" s="881"/>
      <c r="J15" s="881"/>
      <c r="K15" s="881"/>
      <c r="L15" s="881"/>
      <c r="N15" s="619"/>
      <c r="O15" s="426"/>
      <c r="P15" s="426"/>
      <c r="Q15" s="426"/>
      <c r="R15" s="426"/>
      <c r="S15" s="426"/>
    </row>
    <row r="16" spans="1:19" s="1" customFormat="1" ht="15" customHeight="1">
      <c r="B16" s="620" t="s">
        <v>460</v>
      </c>
      <c r="C16" s="9"/>
      <c r="D16" s="9"/>
      <c r="E16" s="6"/>
      <c r="F16" s="908">
        <v>2018</v>
      </c>
      <c r="G16" s="881" t="s">
        <v>525</v>
      </c>
      <c r="H16" s="881" t="s">
        <v>525</v>
      </c>
      <c r="I16" s="881" t="s">
        <v>525</v>
      </c>
      <c r="J16" s="881" t="s">
        <v>525</v>
      </c>
      <c r="K16" s="881" t="s">
        <v>525</v>
      </c>
      <c r="L16" s="881" t="s">
        <v>525</v>
      </c>
      <c r="N16" s="619"/>
      <c r="O16" s="621"/>
      <c r="P16" s="621"/>
      <c r="Q16" s="621"/>
      <c r="R16" s="426"/>
      <c r="S16" s="426"/>
    </row>
    <row r="17" spans="2:19" s="162" customFormat="1" ht="15" customHeight="1">
      <c r="B17" s="802" t="s">
        <v>461</v>
      </c>
      <c r="C17" s="9"/>
      <c r="D17" s="9"/>
      <c r="E17" s="6"/>
      <c r="F17" s="908">
        <v>2019</v>
      </c>
      <c r="G17" s="881" t="s">
        <v>525</v>
      </c>
      <c r="H17" s="881" t="s">
        <v>525</v>
      </c>
      <c r="I17" s="881" t="s">
        <v>525</v>
      </c>
      <c r="J17" s="881" t="s">
        <v>525</v>
      </c>
      <c r="K17" s="881" t="s">
        <v>525</v>
      </c>
      <c r="L17" s="881" t="s">
        <v>525</v>
      </c>
      <c r="N17" s="638"/>
      <c r="O17" s="639"/>
      <c r="P17" s="639"/>
      <c r="Q17" s="639"/>
      <c r="R17" s="437"/>
      <c r="S17" s="437"/>
    </row>
    <row r="18" spans="2:19" s="162" customFormat="1" ht="15" customHeight="1">
      <c r="B18" s="292"/>
      <c r="C18" s="9"/>
      <c r="D18" s="9"/>
      <c r="E18" s="6"/>
      <c r="F18" s="908">
        <v>2020</v>
      </c>
      <c r="G18" s="881" t="s">
        <v>525</v>
      </c>
      <c r="H18" s="881" t="s">
        <v>525</v>
      </c>
      <c r="I18" s="881" t="s">
        <v>525</v>
      </c>
      <c r="J18" s="881" t="s">
        <v>525</v>
      </c>
      <c r="K18" s="881" t="s">
        <v>525</v>
      </c>
      <c r="L18" s="881" t="s">
        <v>525</v>
      </c>
      <c r="N18" s="638"/>
      <c r="O18" s="639"/>
      <c r="P18" s="639"/>
      <c r="Q18" s="639"/>
      <c r="R18" s="437"/>
      <c r="S18" s="437"/>
    </row>
    <row r="19" spans="2:19" s="162" customFormat="1" ht="8.1" customHeight="1">
      <c r="B19" s="625"/>
      <c r="C19" s="9"/>
      <c r="D19" s="9"/>
      <c r="E19" s="9"/>
      <c r="F19" s="910"/>
      <c r="G19" s="881"/>
      <c r="H19" s="881"/>
      <c r="I19" s="881"/>
      <c r="J19" s="881"/>
      <c r="K19" s="881"/>
      <c r="L19" s="881"/>
      <c r="N19" s="638"/>
      <c r="O19" s="639"/>
      <c r="P19" s="639"/>
      <c r="Q19" s="639"/>
      <c r="R19" s="437"/>
      <c r="S19" s="437"/>
    </row>
    <row r="20" spans="2:19" s="162" customFormat="1" ht="15" customHeight="1">
      <c r="B20" s="620" t="s">
        <v>462</v>
      </c>
      <c r="C20" s="9"/>
      <c r="D20" s="9"/>
      <c r="E20" s="6"/>
      <c r="F20" s="908">
        <v>2018</v>
      </c>
      <c r="G20" s="881" t="s">
        <v>525</v>
      </c>
      <c r="H20" s="881" t="s">
        <v>525</v>
      </c>
      <c r="I20" s="881" t="s">
        <v>525</v>
      </c>
      <c r="J20" s="881" t="s">
        <v>525</v>
      </c>
      <c r="K20" s="881" t="s">
        <v>525</v>
      </c>
      <c r="L20" s="881" t="s">
        <v>525</v>
      </c>
      <c r="N20" s="640"/>
      <c r="O20" s="640"/>
      <c r="P20" s="640"/>
      <c r="Q20" s="640"/>
      <c r="R20" s="437"/>
      <c r="S20" s="437"/>
    </row>
    <row r="21" spans="2:19" s="162" customFormat="1" ht="15" customHeight="1">
      <c r="B21" s="802" t="s">
        <v>463</v>
      </c>
      <c r="C21" s="9"/>
      <c r="D21" s="9"/>
      <c r="E21" s="6"/>
      <c r="F21" s="908">
        <v>2019</v>
      </c>
      <c r="G21" s="881" t="s">
        <v>525</v>
      </c>
      <c r="H21" s="881" t="s">
        <v>525</v>
      </c>
      <c r="I21" s="881" t="s">
        <v>525</v>
      </c>
      <c r="J21" s="881" t="s">
        <v>525</v>
      </c>
      <c r="K21" s="881" t="s">
        <v>525</v>
      </c>
      <c r="L21" s="881" t="s">
        <v>525</v>
      </c>
      <c r="N21" s="639"/>
      <c r="O21" s="639"/>
      <c r="P21" s="639"/>
      <c r="Q21" s="639"/>
      <c r="R21" s="437"/>
      <c r="S21" s="437"/>
    </row>
    <row r="22" spans="2:19" s="162" customFormat="1" ht="15" customHeight="1">
      <c r="B22" s="292"/>
      <c r="C22" s="9"/>
      <c r="D22" s="9"/>
      <c r="E22" s="6"/>
      <c r="F22" s="908">
        <v>2020</v>
      </c>
      <c r="G22" s="881" t="s">
        <v>525</v>
      </c>
      <c r="H22" s="881" t="s">
        <v>525</v>
      </c>
      <c r="I22" s="881" t="s">
        <v>525</v>
      </c>
      <c r="J22" s="881" t="s">
        <v>525</v>
      </c>
      <c r="K22" s="881" t="s">
        <v>525</v>
      </c>
      <c r="L22" s="881" t="s">
        <v>525</v>
      </c>
      <c r="N22" s="639"/>
      <c r="O22" s="639"/>
      <c r="P22" s="639"/>
      <c r="Q22" s="639"/>
      <c r="R22" s="437"/>
      <c r="S22" s="437"/>
    </row>
    <row r="23" spans="2:19" s="162" customFormat="1" ht="8.1" customHeight="1">
      <c r="B23" s="292"/>
      <c r="C23" s="9"/>
      <c r="D23" s="9"/>
      <c r="E23" s="6"/>
      <c r="F23" s="908"/>
      <c r="G23" s="881"/>
      <c r="H23" s="881"/>
      <c r="I23" s="881"/>
      <c r="J23" s="881"/>
      <c r="K23" s="881"/>
      <c r="L23" s="881"/>
      <c r="N23" s="639"/>
      <c r="O23" s="639"/>
      <c r="P23" s="639"/>
      <c r="Q23" s="639"/>
      <c r="R23" s="437"/>
      <c r="S23" s="437"/>
    </row>
    <row r="24" spans="2:19" s="162" customFormat="1" ht="15" customHeight="1">
      <c r="B24" s="620" t="s">
        <v>464</v>
      </c>
      <c r="C24" s="9"/>
      <c r="D24" s="9"/>
      <c r="E24" s="6"/>
      <c r="F24" s="908">
        <v>2018</v>
      </c>
      <c r="G24" s="881" t="s">
        <v>525</v>
      </c>
      <c r="H24" s="881" t="s">
        <v>525</v>
      </c>
      <c r="I24" s="881" t="s">
        <v>525</v>
      </c>
      <c r="J24" s="881" t="s">
        <v>525</v>
      </c>
      <c r="K24" s="881" t="s">
        <v>525</v>
      </c>
      <c r="L24" s="881" t="s">
        <v>525</v>
      </c>
      <c r="N24" s="639"/>
      <c r="O24" s="639"/>
      <c r="P24" s="639"/>
      <c r="Q24" s="639"/>
      <c r="R24" s="437"/>
      <c r="S24" s="437"/>
    </row>
    <row r="25" spans="2:19" s="162" customFormat="1" ht="15" customHeight="1">
      <c r="B25" s="803" t="s">
        <v>465</v>
      </c>
      <c r="C25" s="9"/>
      <c r="D25" s="9"/>
      <c r="E25" s="6"/>
      <c r="F25" s="908">
        <v>2019</v>
      </c>
      <c r="G25" s="881" t="s">
        <v>525</v>
      </c>
      <c r="H25" s="881" t="s">
        <v>525</v>
      </c>
      <c r="I25" s="881" t="s">
        <v>525</v>
      </c>
      <c r="J25" s="881" t="s">
        <v>525</v>
      </c>
      <c r="K25" s="881" t="s">
        <v>525</v>
      </c>
      <c r="L25" s="881" t="s">
        <v>525</v>
      </c>
      <c r="N25" s="640"/>
      <c r="O25" s="640"/>
      <c r="P25" s="640"/>
      <c r="Q25" s="640"/>
      <c r="R25" s="437"/>
      <c r="S25" s="437"/>
    </row>
    <row r="26" spans="2:19" s="162" customFormat="1" ht="15" customHeight="1">
      <c r="B26" s="632"/>
      <c r="C26" s="9"/>
      <c r="D26" s="9"/>
      <c r="E26" s="6"/>
      <c r="F26" s="908">
        <v>2020</v>
      </c>
      <c r="G26" s="881">
        <v>1</v>
      </c>
      <c r="H26" s="881">
        <v>1</v>
      </c>
      <c r="I26" s="881" t="s">
        <v>525</v>
      </c>
      <c r="J26" s="881" t="s">
        <v>525</v>
      </c>
      <c r="K26" s="881" t="s">
        <v>525</v>
      </c>
      <c r="L26" s="881" t="s">
        <v>525</v>
      </c>
      <c r="N26" s="638"/>
      <c r="O26" s="640"/>
      <c r="P26" s="640"/>
      <c r="Q26" s="640"/>
      <c r="R26" s="638"/>
    </row>
    <row r="27" spans="2:19" s="162" customFormat="1" ht="8.1" customHeight="1">
      <c r="B27" s="632"/>
      <c r="C27" s="9"/>
      <c r="D27" s="9"/>
      <c r="E27" s="6"/>
      <c r="F27" s="908"/>
      <c r="G27" s="881"/>
      <c r="H27" s="881"/>
      <c r="I27" s="881"/>
      <c r="J27" s="881"/>
      <c r="K27" s="881"/>
      <c r="L27" s="881"/>
      <c r="N27" s="638"/>
      <c r="O27" s="638"/>
      <c r="P27" s="638"/>
      <c r="Q27" s="638"/>
      <c r="R27" s="638"/>
    </row>
    <row r="28" spans="2:19" s="162" customFormat="1" ht="15" customHeight="1">
      <c r="B28" s="620" t="s">
        <v>466</v>
      </c>
      <c r="C28" s="9"/>
      <c r="D28" s="9"/>
      <c r="E28" s="6"/>
      <c r="F28" s="908">
        <v>2018</v>
      </c>
      <c r="G28" s="881" t="s">
        <v>525</v>
      </c>
      <c r="H28" s="881" t="s">
        <v>525</v>
      </c>
      <c r="I28" s="881" t="s">
        <v>525</v>
      </c>
      <c r="J28" s="881" t="s">
        <v>525</v>
      </c>
      <c r="K28" s="881" t="s">
        <v>525</v>
      </c>
      <c r="L28" s="881" t="s">
        <v>525</v>
      </c>
      <c r="N28" s="638"/>
      <c r="O28" s="638"/>
      <c r="P28" s="638"/>
      <c r="Q28" s="638"/>
      <c r="R28" s="638"/>
    </row>
    <row r="29" spans="2:19" s="162" customFormat="1" ht="15" customHeight="1">
      <c r="B29" s="803" t="s">
        <v>467</v>
      </c>
      <c r="C29" s="9"/>
      <c r="D29" s="9"/>
      <c r="E29" s="6"/>
      <c r="F29" s="908">
        <v>2019</v>
      </c>
      <c r="G29" s="881" t="s">
        <v>525</v>
      </c>
      <c r="H29" s="881" t="s">
        <v>525</v>
      </c>
      <c r="I29" s="881" t="s">
        <v>525</v>
      </c>
      <c r="J29" s="881" t="s">
        <v>525</v>
      </c>
      <c r="K29" s="881" t="s">
        <v>525</v>
      </c>
      <c r="L29" s="881" t="s">
        <v>525</v>
      </c>
      <c r="N29" s="638"/>
      <c r="O29" s="638"/>
      <c r="P29" s="638"/>
      <c r="Q29" s="638"/>
      <c r="R29" s="638"/>
    </row>
    <row r="30" spans="2:19" s="162" customFormat="1" ht="15" customHeight="1">
      <c r="B30" s="4"/>
      <c r="C30" s="9"/>
      <c r="D30" s="9"/>
      <c r="E30" s="6"/>
      <c r="F30" s="908">
        <v>2020</v>
      </c>
      <c r="G30" s="881" t="s">
        <v>525</v>
      </c>
      <c r="H30" s="881" t="s">
        <v>525</v>
      </c>
      <c r="I30" s="881" t="s">
        <v>525</v>
      </c>
      <c r="J30" s="881" t="s">
        <v>525</v>
      </c>
      <c r="K30" s="881" t="s">
        <v>525</v>
      </c>
      <c r="L30" s="881" t="s">
        <v>525</v>
      </c>
      <c r="N30" s="638"/>
      <c r="O30" s="638"/>
      <c r="P30" s="638"/>
      <c r="Q30" s="638"/>
      <c r="R30" s="638"/>
    </row>
    <row r="31" spans="2:19" s="162" customFormat="1" ht="7.9" customHeight="1">
      <c r="B31" s="4"/>
      <c r="C31" s="9"/>
      <c r="D31" s="9"/>
      <c r="E31" s="9"/>
      <c r="F31" s="910"/>
      <c r="G31" s="881"/>
      <c r="H31" s="881"/>
      <c r="I31" s="881"/>
      <c r="J31" s="881"/>
      <c r="K31" s="881"/>
      <c r="L31" s="881"/>
    </row>
    <row r="32" spans="2:19" s="162" customFormat="1" ht="15" customHeight="1">
      <c r="B32" s="10" t="s">
        <v>33</v>
      </c>
      <c r="C32" s="11"/>
      <c r="D32" s="11"/>
      <c r="E32" s="6"/>
      <c r="F32" s="908">
        <v>2018</v>
      </c>
      <c r="G32" s="881">
        <v>138</v>
      </c>
      <c r="H32" s="881">
        <v>22</v>
      </c>
      <c r="I32" s="881">
        <v>13</v>
      </c>
      <c r="J32" s="881">
        <v>48</v>
      </c>
      <c r="K32" s="881">
        <v>43</v>
      </c>
      <c r="L32" s="881">
        <v>12</v>
      </c>
    </row>
    <row r="33" spans="2:14" s="162" customFormat="1" ht="15" customHeight="1">
      <c r="B33" s="292" t="s">
        <v>93</v>
      </c>
      <c r="C33" s="9"/>
      <c r="D33" s="9"/>
      <c r="E33" s="6"/>
      <c r="F33" s="908">
        <v>2019</v>
      </c>
      <c r="G33" s="881">
        <v>192</v>
      </c>
      <c r="H33" s="881">
        <v>43</v>
      </c>
      <c r="I33" s="881">
        <v>21</v>
      </c>
      <c r="J33" s="881">
        <v>53</v>
      </c>
      <c r="K33" s="881">
        <v>54</v>
      </c>
      <c r="L33" s="881">
        <v>21</v>
      </c>
    </row>
    <row r="34" spans="2:14" s="162" customFormat="1" ht="15" customHeight="1">
      <c r="B34" s="4"/>
      <c r="C34" s="9"/>
      <c r="D34" s="9"/>
      <c r="E34" s="6"/>
      <c r="F34" s="908">
        <v>2020</v>
      </c>
      <c r="G34" s="881">
        <v>151</v>
      </c>
      <c r="H34" s="881">
        <v>34</v>
      </c>
      <c r="I34" s="881">
        <v>13</v>
      </c>
      <c r="J34" s="881">
        <v>54</v>
      </c>
      <c r="K34" s="881">
        <v>35</v>
      </c>
      <c r="L34" s="881">
        <v>15</v>
      </c>
    </row>
    <row r="35" spans="2:14" s="162" customFormat="1" ht="8.1" customHeight="1">
      <c r="B35" s="4"/>
      <c r="C35" s="9"/>
      <c r="D35" s="9"/>
      <c r="E35" s="9"/>
      <c r="F35" s="910"/>
      <c r="G35" s="881"/>
      <c r="H35" s="881"/>
      <c r="I35" s="881"/>
      <c r="J35" s="881"/>
      <c r="K35" s="881"/>
      <c r="L35" s="881"/>
    </row>
    <row r="36" spans="2:14" s="162" customFormat="1" ht="15" customHeight="1">
      <c r="B36" s="620" t="s">
        <v>460</v>
      </c>
      <c r="C36" s="9"/>
      <c r="D36" s="9"/>
      <c r="E36" s="6"/>
      <c r="F36" s="908">
        <v>2018</v>
      </c>
      <c r="G36" s="881" t="s">
        <v>525</v>
      </c>
      <c r="H36" s="881" t="s">
        <v>525</v>
      </c>
      <c r="I36" s="881" t="s">
        <v>525</v>
      </c>
      <c r="J36" s="881" t="s">
        <v>525</v>
      </c>
      <c r="K36" s="881" t="s">
        <v>525</v>
      </c>
      <c r="L36" s="881" t="s">
        <v>525</v>
      </c>
    </row>
    <row r="37" spans="2:14" s="162" customFormat="1" ht="15" customHeight="1">
      <c r="B37" s="802" t="s">
        <v>461</v>
      </c>
      <c r="C37" s="9"/>
      <c r="D37" s="9"/>
      <c r="E37" s="6"/>
      <c r="F37" s="908">
        <v>2019</v>
      </c>
      <c r="G37" s="881" t="s">
        <v>525</v>
      </c>
      <c r="H37" s="881" t="s">
        <v>525</v>
      </c>
      <c r="I37" s="881" t="s">
        <v>525</v>
      </c>
      <c r="J37" s="881" t="s">
        <v>525</v>
      </c>
      <c r="K37" s="881" t="s">
        <v>525</v>
      </c>
      <c r="L37" s="881" t="s">
        <v>525</v>
      </c>
      <c r="N37" s="639"/>
    </row>
    <row r="38" spans="2:14" s="162" customFormat="1" ht="15" customHeight="1">
      <c r="B38" s="292"/>
      <c r="C38" s="9"/>
      <c r="D38" s="9"/>
      <c r="E38" s="6"/>
      <c r="F38" s="908">
        <v>2020</v>
      </c>
      <c r="G38" s="881" t="s">
        <v>525</v>
      </c>
      <c r="H38" s="881" t="s">
        <v>525</v>
      </c>
      <c r="I38" s="881" t="s">
        <v>525</v>
      </c>
      <c r="J38" s="881" t="s">
        <v>525</v>
      </c>
      <c r="K38" s="881" t="s">
        <v>525</v>
      </c>
      <c r="L38" s="881" t="s">
        <v>525</v>
      </c>
      <c r="N38" s="639"/>
    </row>
    <row r="39" spans="2:14" s="162" customFormat="1" ht="8.1" customHeight="1">
      <c r="B39" s="625"/>
      <c r="C39" s="9"/>
      <c r="D39" s="9"/>
      <c r="E39" s="9"/>
      <c r="F39" s="910"/>
      <c r="G39" s="881"/>
      <c r="H39" s="881"/>
      <c r="I39" s="881"/>
      <c r="J39" s="881"/>
      <c r="K39" s="881"/>
      <c r="L39" s="881"/>
      <c r="N39" s="639"/>
    </row>
    <row r="40" spans="2:14" s="162" customFormat="1" ht="15" customHeight="1">
      <c r="B40" s="620" t="s">
        <v>462</v>
      </c>
      <c r="C40" s="9"/>
      <c r="D40" s="9"/>
      <c r="E40" s="6"/>
      <c r="F40" s="908">
        <v>2018</v>
      </c>
      <c r="G40" s="881" t="s">
        <v>525</v>
      </c>
      <c r="H40" s="881" t="s">
        <v>525</v>
      </c>
      <c r="I40" s="881" t="s">
        <v>525</v>
      </c>
      <c r="J40" s="881" t="s">
        <v>525</v>
      </c>
      <c r="K40" s="881" t="s">
        <v>525</v>
      </c>
      <c r="L40" s="881" t="s">
        <v>525</v>
      </c>
      <c r="N40" s="639"/>
    </row>
    <row r="41" spans="2:14" s="162" customFormat="1" ht="15" customHeight="1">
      <c r="B41" s="802" t="s">
        <v>463</v>
      </c>
      <c r="C41" s="9"/>
      <c r="D41" s="9"/>
      <c r="E41" s="6"/>
      <c r="F41" s="908">
        <v>2019</v>
      </c>
      <c r="G41" s="881" t="s">
        <v>525</v>
      </c>
      <c r="H41" s="881" t="s">
        <v>525</v>
      </c>
      <c r="I41" s="881" t="s">
        <v>525</v>
      </c>
      <c r="J41" s="881" t="s">
        <v>525</v>
      </c>
      <c r="K41" s="881" t="s">
        <v>525</v>
      </c>
      <c r="L41" s="881" t="s">
        <v>525</v>
      </c>
    </row>
    <row r="42" spans="2:14" s="162" customFormat="1" ht="15" customHeight="1">
      <c r="B42" s="292"/>
      <c r="C42" s="9"/>
      <c r="D42" s="9"/>
      <c r="E42" s="6"/>
      <c r="F42" s="908">
        <v>2020</v>
      </c>
      <c r="G42" s="881">
        <v>1</v>
      </c>
      <c r="H42" s="881" t="s">
        <v>525</v>
      </c>
      <c r="I42" s="881" t="s">
        <v>525</v>
      </c>
      <c r="J42" s="881">
        <v>1</v>
      </c>
      <c r="K42" s="881" t="s">
        <v>525</v>
      </c>
      <c r="L42" s="881" t="s">
        <v>525</v>
      </c>
    </row>
    <row r="43" spans="2:14" s="162" customFormat="1" ht="8.1" customHeight="1">
      <c r="B43" s="292"/>
      <c r="C43" s="9"/>
      <c r="D43" s="9"/>
      <c r="E43" s="1"/>
      <c r="F43" s="911"/>
      <c r="G43" s="881"/>
      <c r="H43" s="881"/>
      <c r="I43" s="881"/>
      <c r="J43" s="881"/>
      <c r="K43" s="881"/>
      <c r="L43" s="881"/>
    </row>
    <row r="44" spans="2:14" s="162" customFormat="1" ht="15" customHeight="1">
      <c r="B44" s="620" t="s">
        <v>464</v>
      </c>
      <c r="C44" s="9"/>
      <c r="D44" s="9"/>
      <c r="E44" s="6"/>
      <c r="F44" s="908">
        <v>2018</v>
      </c>
      <c r="G44" s="881">
        <v>100</v>
      </c>
      <c r="H44" s="881">
        <v>19</v>
      </c>
      <c r="I44" s="881">
        <v>10</v>
      </c>
      <c r="J44" s="881">
        <v>32</v>
      </c>
      <c r="K44" s="881">
        <v>31</v>
      </c>
      <c r="L44" s="881">
        <v>8</v>
      </c>
    </row>
    <row r="45" spans="2:14" s="162" customFormat="1" ht="15" customHeight="1">
      <c r="B45" s="803" t="s">
        <v>465</v>
      </c>
      <c r="C45" s="9"/>
      <c r="D45" s="9"/>
      <c r="E45" s="6"/>
      <c r="F45" s="908">
        <v>2019</v>
      </c>
      <c r="G45" s="881">
        <v>133</v>
      </c>
      <c r="H45" s="881">
        <v>32</v>
      </c>
      <c r="I45" s="881">
        <v>14</v>
      </c>
      <c r="J45" s="881">
        <v>35</v>
      </c>
      <c r="K45" s="881">
        <v>35</v>
      </c>
      <c r="L45" s="881">
        <v>17</v>
      </c>
    </row>
    <row r="46" spans="2:14" s="162" customFormat="1" ht="15" customHeight="1">
      <c r="B46" s="632"/>
      <c r="C46" s="9"/>
      <c r="D46" s="9"/>
      <c r="E46" s="6"/>
      <c r="F46" s="908">
        <v>2020</v>
      </c>
      <c r="G46" s="881">
        <v>115</v>
      </c>
      <c r="H46" s="881">
        <v>26</v>
      </c>
      <c r="I46" s="881">
        <v>11</v>
      </c>
      <c r="J46" s="881">
        <v>37</v>
      </c>
      <c r="K46" s="881">
        <v>29</v>
      </c>
      <c r="L46" s="881">
        <v>12</v>
      </c>
    </row>
    <row r="47" spans="2:14" s="162" customFormat="1" ht="8.1" customHeight="1">
      <c r="B47" s="632"/>
      <c r="C47" s="9"/>
      <c r="D47" s="9"/>
      <c r="E47" s="1"/>
      <c r="F47" s="911"/>
      <c r="G47" s="881"/>
      <c r="H47" s="881"/>
      <c r="I47" s="881"/>
      <c r="J47" s="881"/>
      <c r="K47" s="881"/>
      <c r="L47" s="881"/>
    </row>
    <row r="48" spans="2:14" s="162" customFormat="1" ht="15" customHeight="1">
      <c r="B48" s="620" t="s">
        <v>466</v>
      </c>
      <c r="C48" s="9"/>
      <c r="D48" s="9"/>
      <c r="E48" s="6"/>
      <c r="F48" s="908">
        <v>2018</v>
      </c>
      <c r="G48" s="881">
        <v>38</v>
      </c>
      <c r="H48" s="881">
        <v>3</v>
      </c>
      <c r="I48" s="881">
        <v>3</v>
      </c>
      <c r="J48" s="881">
        <v>16</v>
      </c>
      <c r="K48" s="881">
        <v>12</v>
      </c>
      <c r="L48" s="881">
        <v>4</v>
      </c>
    </row>
    <row r="49" spans="1:14" s="162" customFormat="1" ht="15" customHeight="1">
      <c r="B49" s="803" t="s">
        <v>467</v>
      </c>
      <c r="C49" s="9"/>
      <c r="D49" s="9"/>
      <c r="E49" s="6"/>
      <c r="F49" s="908">
        <v>2019</v>
      </c>
      <c r="G49" s="881">
        <v>59</v>
      </c>
      <c r="H49" s="881">
        <v>11</v>
      </c>
      <c r="I49" s="881">
        <v>7</v>
      </c>
      <c r="J49" s="881">
        <v>18</v>
      </c>
      <c r="K49" s="881">
        <v>19</v>
      </c>
      <c r="L49" s="881">
        <v>4</v>
      </c>
    </row>
    <row r="50" spans="1:14" s="162" customFormat="1" ht="15" customHeight="1">
      <c r="B50" s="10"/>
      <c r="C50" s="9"/>
      <c r="D50" s="9"/>
      <c r="E50" s="6"/>
      <c r="F50" s="908">
        <v>2020</v>
      </c>
      <c r="G50" s="881">
        <v>35</v>
      </c>
      <c r="H50" s="881">
        <v>8</v>
      </c>
      <c r="I50" s="881">
        <v>2</v>
      </c>
      <c r="J50" s="881">
        <v>16</v>
      </c>
      <c r="K50" s="881">
        <v>6</v>
      </c>
      <c r="L50" s="881">
        <v>3</v>
      </c>
    </row>
    <row r="51" spans="1:14" s="162" customFormat="1" ht="8.1" customHeight="1" thickBot="1">
      <c r="A51" s="13"/>
      <c r="B51" s="13"/>
      <c r="C51" s="13"/>
      <c r="D51" s="13"/>
      <c r="E51" s="13"/>
      <c r="F51" s="899"/>
      <c r="G51" s="14"/>
      <c r="H51" s="14"/>
      <c r="I51" s="14"/>
      <c r="J51" s="14"/>
      <c r="K51" s="14"/>
      <c r="L51" s="14"/>
      <c r="M51" s="14"/>
    </row>
    <row r="52" spans="1:14" s="162" customFormat="1" ht="15" customHeight="1" thickTop="1">
      <c r="A52" s="37"/>
      <c r="B52" s="248"/>
      <c r="C52" s="248"/>
      <c r="D52" s="248"/>
      <c r="E52" s="37"/>
      <c r="F52" s="901"/>
      <c r="G52" s="122"/>
      <c r="H52" s="122"/>
      <c r="I52" s="122"/>
      <c r="J52" s="122"/>
      <c r="K52" s="122"/>
      <c r="L52" s="122"/>
      <c r="M52" s="128" t="s">
        <v>34</v>
      </c>
    </row>
    <row r="53" spans="1:14" s="162" customFormat="1" ht="15" customHeight="1">
      <c r="A53" s="37"/>
      <c r="B53" s="248"/>
      <c r="C53" s="248"/>
      <c r="D53" s="248"/>
      <c r="E53" s="248"/>
      <c r="F53" s="905"/>
      <c r="G53" s="122"/>
      <c r="H53" s="122"/>
      <c r="I53" s="122"/>
      <c r="J53" s="122"/>
      <c r="K53" s="122"/>
      <c r="L53" s="122"/>
      <c r="M53" s="20" t="s">
        <v>35</v>
      </c>
    </row>
    <row r="54" spans="1:14" s="162" customFormat="1" ht="8.1" customHeight="1">
      <c r="A54" s="37"/>
      <c r="B54" s="37"/>
      <c r="C54" s="37"/>
      <c r="D54" s="37"/>
      <c r="E54" s="37"/>
      <c r="F54" s="901"/>
      <c r="G54" s="20"/>
      <c r="H54" s="20"/>
      <c r="I54" s="20"/>
      <c r="J54" s="20"/>
      <c r="K54" s="20"/>
      <c r="L54" s="20"/>
      <c r="M54" s="37"/>
    </row>
    <row r="55" spans="1:14" s="162" customFormat="1" ht="15" customHeight="1">
      <c r="A55" s="634" t="s">
        <v>387</v>
      </c>
      <c r="B55" s="37"/>
      <c r="C55" s="37"/>
      <c r="D55" s="37"/>
      <c r="E55" s="37"/>
      <c r="F55" s="901"/>
      <c r="G55" s="122"/>
      <c r="H55" s="122"/>
      <c r="I55" s="122"/>
      <c r="J55" s="122"/>
      <c r="K55" s="122"/>
      <c r="L55" s="122"/>
      <c r="M55" s="37"/>
    </row>
    <row r="56" spans="1:14" s="162" customFormat="1" ht="15" customHeight="1">
      <c r="A56" s="627" t="s">
        <v>180</v>
      </c>
      <c r="B56" s="626" t="s">
        <v>87</v>
      </c>
      <c r="C56" s="40"/>
      <c r="D56" s="40"/>
      <c r="E56" s="37"/>
      <c r="F56" s="901"/>
      <c r="G56" s="122"/>
      <c r="H56" s="122"/>
      <c r="I56" s="122"/>
      <c r="J56" s="122"/>
      <c r="K56" s="122"/>
      <c r="L56" s="122"/>
      <c r="M56" s="37"/>
    </row>
    <row r="57" spans="1:14" s="162" customFormat="1" ht="15" customHeight="1">
      <c r="A57" s="37"/>
      <c r="B57" s="628" t="s">
        <v>126</v>
      </c>
      <c r="C57" s="40"/>
      <c r="D57" s="40"/>
      <c r="E57" s="37"/>
      <c r="F57" s="901"/>
      <c r="G57" s="122"/>
      <c r="H57" s="122"/>
      <c r="I57" s="122"/>
      <c r="J57" s="122"/>
      <c r="K57" s="122"/>
      <c r="L57" s="122"/>
      <c r="M57" s="37"/>
    </row>
    <row r="58" spans="1:14" s="162" customFormat="1" ht="15" customHeight="1">
      <c r="A58" s="37"/>
      <c r="B58" s="626" t="s">
        <v>88</v>
      </c>
      <c r="C58" s="40"/>
      <c r="D58" s="40"/>
      <c r="E58" s="37"/>
      <c r="F58" s="901"/>
      <c r="G58" s="122"/>
      <c r="H58" s="122"/>
      <c r="I58" s="122"/>
      <c r="J58" s="122"/>
      <c r="K58" s="122"/>
      <c r="L58" s="122"/>
      <c r="M58" s="37"/>
    </row>
    <row r="59" spans="1:14" s="162" customFormat="1" ht="15" customHeight="1">
      <c r="A59" s="37"/>
      <c r="B59" s="628" t="s">
        <v>127</v>
      </c>
      <c r="C59" s="40"/>
      <c r="D59" s="40"/>
      <c r="E59" s="37"/>
      <c r="F59" s="901"/>
      <c r="G59" s="122"/>
      <c r="H59" s="122"/>
      <c r="I59" s="122"/>
      <c r="J59" s="122"/>
      <c r="K59" s="122"/>
      <c r="L59" s="122"/>
      <c r="M59" s="37"/>
    </row>
    <row r="60" spans="1:14" s="162" customFormat="1" ht="9.75" customHeight="1">
      <c r="A60" s="37"/>
      <c r="B60" s="628"/>
      <c r="C60" s="40"/>
      <c r="D60" s="40"/>
      <c r="E60" s="37"/>
      <c r="F60" s="901"/>
      <c r="G60" s="122"/>
      <c r="H60" s="122"/>
      <c r="I60" s="122"/>
      <c r="J60" s="122"/>
      <c r="K60" s="122"/>
      <c r="L60" s="122"/>
      <c r="M60" s="37"/>
    </row>
    <row r="61" spans="1:14" ht="15" customHeight="1">
      <c r="A61" s="627" t="s">
        <v>181</v>
      </c>
      <c r="B61" s="968" t="s">
        <v>330</v>
      </c>
      <c r="C61" s="968"/>
      <c r="D61" s="968"/>
      <c r="E61" s="968"/>
      <c r="F61" s="968"/>
      <c r="G61" s="968"/>
      <c r="H61" s="968"/>
      <c r="I61" s="968"/>
      <c r="J61" s="968"/>
      <c r="K61" s="968"/>
      <c r="L61" s="968"/>
      <c r="M61" s="968"/>
      <c r="N61" s="641"/>
    </row>
    <row r="62" spans="1:14" ht="17.25" customHeight="1">
      <c r="A62" s="463"/>
      <c r="B62" s="968"/>
      <c r="C62" s="968"/>
      <c r="D62" s="968"/>
      <c r="E62" s="968"/>
      <c r="F62" s="968"/>
      <c r="G62" s="968"/>
      <c r="H62" s="968"/>
      <c r="I62" s="968"/>
      <c r="J62" s="968"/>
      <c r="K62" s="968"/>
      <c r="L62" s="968"/>
      <c r="M62" s="968"/>
      <c r="N62" s="641"/>
    </row>
    <row r="63" spans="1:14" ht="20.25" customHeight="1">
      <c r="A63" s="463"/>
      <c r="B63" s="968"/>
      <c r="C63" s="968"/>
      <c r="D63" s="968"/>
      <c r="E63" s="968"/>
      <c r="F63" s="968"/>
      <c r="G63" s="968"/>
      <c r="H63" s="968"/>
      <c r="I63" s="968"/>
      <c r="J63" s="968"/>
      <c r="K63" s="968"/>
      <c r="L63" s="968"/>
      <c r="M63" s="968"/>
      <c r="N63" s="641"/>
    </row>
    <row r="64" spans="1:14" ht="15" customHeight="1">
      <c r="A64" s="463"/>
      <c r="B64" s="969" t="s">
        <v>332</v>
      </c>
      <c r="C64" s="969"/>
      <c r="D64" s="969"/>
      <c r="E64" s="969"/>
      <c r="F64" s="969"/>
      <c r="G64" s="969"/>
      <c r="H64" s="969"/>
      <c r="I64" s="969"/>
      <c r="J64" s="969"/>
      <c r="K64" s="969"/>
      <c r="L64" s="969"/>
      <c r="M64" s="969"/>
      <c r="N64" s="151"/>
    </row>
    <row r="65" spans="1:14 16381:16382" ht="15" customHeight="1">
      <c r="A65" s="463"/>
      <c r="B65" s="969"/>
      <c r="C65" s="969"/>
      <c r="D65" s="969"/>
      <c r="E65" s="969"/>
      <c r="F65" s="969"/>
      <c r="G65" s="969"/>
      <c r="H65" s="969"/>
      <c r="I65" s="969"/>
      <c r="J65" s="969"/>
      <c r="K65" s="969"/>
      <c r="L65" s="969"/>
      <c r="M65" s="969"/>
      <c r="N65" s="151"/>
    </row>
    <row r="66" spans="1:14 16381:16382" ht="15" customHeight="1">
      <c r="A66" s="463"/>
      <c r="B66" s="969"/>
      <c r="C66" s="969"/>
      <c r="D66" s="969"/>
      <c r="E66" s="969"/>
      <c r="F66" s="969"/>
      <c r="G66" s="969"/>
      <c r="H66" s="969"/>
      <c r="I66" s="969"/>
      <c r="J66" s="969"/>
      <c r="K66" s="969"/>
      <c r="L66" s="969"/>
      <c r="M66" s="969"/>
      <c r="N66" s="151"/>
    </row>
    <row r="67" spans="1:14 16381:16382" ht="15" customHeight="1">
      <c r="A67" s="627" t="s">
        <v>182</v>
      </c>
      <c r="B67" s="626" t="s">
        <v>388</v>
      </c>
      <c r="C67" s="37"/>
      <c r="D67" s="37"/>
      <c r="E67" s="37"/>
      <c r="F67" s="901"/>
      <c r="G67" s="887"/>
      <c r="H67" s="887"/>
      <c r="I67" s="887"/>
      <c r="J67" s="887"/>
      <c r="K67" s="887"/>
      <c r="L67" s="887"/>
      <c r="M67" s="37"/>
      <c r="XFA67" s="437"/>
      <c r="XFB67" s="437"/>
    </row>
    <row r="68" spans="1:14 16381:16382" s="162" customFormat="1" ht="15" customHeight="1">
      <c r="A68" s="463"/>
      <c r="B68" s="628" t="s">
        <v>389</v>
      </c>
      <c r="C68" s="37"/>
      <c r="D68" s="37"/>
      <c r="E68" s="37"/>
      <c r="F68" s="901"/>
      <c r="G68" s="122"/>
      <c r="H68" s="122"/>
      <c r="I68" s="122"/>
      <c r="J68" s="122"/>
      <c r="K68" s="122"/>
      <c r="L68" s="122"/>
      <c r="M68" s="37"/>
    </row>
    <row r="69" spans="1:14 16381:16382" s="162" customFormat="1" ht="7.9" customHeight="1">
      <c r="A69" s="463"/>
      <c r="B69" s="629"/>
      <c r="C69" s="37"/>
      <c r="D69" s="37"/>
      <c r="E69" s="37"/>
      <c r="F69" s="901"/>
      <c r="G69" s="122"/>
      <c r="H69" s="122"/>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532</v>
      </c>
    </row>
    <row r="4" spans="1:9" ht="16.350000000000001" customHeight="1">
      <c r="B4" s="643" t="s">
        <v>277</v>
      </c>
      <c r="C4" s="541" t="s">
        <v>533</v>
      </c>
    </row>
    <row r="5" spans="1:9" ht="13.15" customHeight="1" thickBot="1">
      <c r="A5" s="644"/>
      <c r="B5" s="644"/>
      <c r="C5" s="644"/>
      <c r="D5" s="644"/>
      <c r="E5" s="644"/>
      <c r="F5" s="914"/>
      <c r="G5" s="644"/>
    </row>
    <row r="6" spans="1:9" s="426" customFormat="1" ht="42.95" customHeight="1" thickBot="1">
      <c r="A6" s="325"/>
      <c r="B6" s="952" t="s">
        <v>394</v>
      </c>
      <c r="C6" s="953"/>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7</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5</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3</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5"/>
      <c r="G26" s="21" t="s">
        <v>183</v>
      </c>
      <c r="H26" s="552"/>
    </row>
    <row r="27" spans="1:8" ht="15" customHeight="1">
      <c r="A27" s="463"/>
      <c r="B27" s="463"/>
      <c r="C27" s="463"/>
      <c r="D27" s="463"/>
      <c r="E27" s="652"/>
      <c r="F27" s="916"/>
      <c r="G27" s="21" t="s">
        <v>37</v>
      </c>
      <c r="H27" s="572"/>
    </row>
    <row r="28" spans="1:8" ht="15" customHeight="1">
      <c r="A28" s="463"/>
      <c r="B28" s="463"/>
      <c r="C28" s="463"/>
      <c r="D28" s="463"/>
      <c r="E28" s="652"/>
      <c r="F28" s="916"/>
      <c r="G28" s="22" t="s">
        <v>395</v>
      </c>
      <c r="H28" s="572"/>
    </row>
    <row r="29" spans="1:8" ht="15" customHeight="1">
      <c r="A29" s="463"/>
      <c r="B29" s="463"/>
      <c r="C29" s="463"/>
      <c r="D29" s="463"/>
      <c r="E29" s="652"/>
      <c r="F29" s="916"/>
      <c r="G29" s="22" t="s">
        <v>38</v>
      </c>
      <c r="H29" s="572"/>
    </row>
    <row r="30" spans="1:8" ht="7.9" customHeight="1">
      <c r="A30" s="463"/>
      <c r="B30" s="463"/>
      <c r="C30" s="463"/>
      <c r="D30" s="463"/>
      <c r="E30" s="652"/>
      <c r="F30" s="916"/>
      <c r="G30" s="22"/>
      <c r="H30" s="572"/>
    </row>
    <row r="31" spans="1:8" ht="15" customHeight="1">
      <c r="A31" s="463"/>
      <c r="B31" s="653" t="s">
        <v>339</v>
      </c>
      <c r="C31" s="463"/>
      <c r="D31" s="463"/>
      <c r="E31" s="652"/>
      <c r="F31" s="916"/>
      <c r="G31" s="22"/>
      <c r="H31" s="572"/>
    </row>
    <row r="32" spans="1:8" s="610" customFormat="1" ht="15" customHeight="1">
      <c r="A32" s="656"/>
      <c r="B32" s="970" t="s">
        <v>392</v>
      </c>
      <c r="C32" s="970"/>
      <c r="D32" s="970"/>
      <c r="E32" s="970"/>
      <c r="F32" s="970"/>
      <c r="G32" s="654"/>
      <c r="H32" s="655"/>
    </row>
    <row r="33" spans="1:7" s="610" customFormat="1">
      <c r="A33" s="656"/>
      <c r="B33" s="970"/>
      <c r="C33" s="970"/>
      <c r="D33" s="970"/>
      <c r="E33" s="970"/>
      <c r="F33" s="970"/>
      <c r="G33" s="656"/>
    </row>
    <row r="34" spans="1:7" s="610" customFormat="1">
      <c r="A34" s="656"/>
      <c r="B34" s="971" t="s">
        <v>393</v>
      </c>
      <c r="C34" s="971"/>
      <c r="D34" s="971"/>
      <c r="E34" s="971"/>
      <c r="F34" s="971"/>
      <c r="G34" s="656"/>
    </row>
    <row r="35" spans="1:7" s="610" customFormat="1">
      <c r="A35" s="656"/>
      <c r="B35" s="971"/>
      <c r="C35" s="971"/>
      <c r="D35" s="971"/>
      <c r="E35" s="971"/>
      <c r="F35" s="971"/>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534</v>
      </c>
    </row>
    <row r="4" spans="1:10" ht="16.149999999999999" customHeight="1">
      <c r="B4" s="643" t="s">
        <v>114</v>
      </c>
      <c r="C4" s="541" t="s">
        <v>535</v>
      </c>
    </row>
    <row r="5" spans="1:10" ht="13.15" customHeight="1" thickBot="1">
      <c r="A5" s="644"/>
      <c r="B5" s="644"/>
      <c r="C5" s="644"/>
      <c r="D5" s="644"/>
      <c r="E5" s="644"/>
      <c r="F5" s="914"/>
      <c r="G5" s="644"/>
    </row>
    <row r="6" spans="1:10" s="426" customFormat="1" ht="42.95" customHeight="1" thickBot="1">
      <c r="A6" s="505"/>
      <c r="B6" s="952" t="s">
        <v>396</v>
      </c>
      <c r="C6" s="952"/>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496</v>
      </c>
    </row>
    <row r="9" spans="1:10" s="426" customFormat="1" ht="15" customHeight="1">
      <c r="B9" s="24" t="s">
        <v>42</v>
      </c>
      <c r="C9" s="646"/>
      <c r="D9" s="30"/>
      <c r="E9" s="659"/>
      <c r="F9" s="917"/>
    </row>
    <row r="10" spans="1:10" s="426" customFormat="1" ht="15" customHeight="1">
      <c r="B10" s="24"/>
      <c r="C10" s="646"/>
      <c r="D10" s="30"/>
      <c r="E10" s="659"/>
      <c r="F10" s="917"/>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6"/>
      <c r="G12" s="128" t="s">
        <v>43</v>
      </c>
    </row>
    <row r="13" spans="1:10" s="426" customFormat="1" ht="15" customHeight="1">
      <c r="A13" s="652"/>
      <c r="B13" s="652"/>
      <c r="C13" s="652"/>
      <c r="D13" s="652"/>
      <c r="E13" s="652"/>
      <c r="F13" s="916"/>
      <c r="G13" s="20" t="s">
        <v>44</v>
      </c>
    </row>
    <row r="14" spans="1:10" s="426" customFormat="1" ht="15" customHeight="1">
      <c r="A14" s="652"/>
      <c r="B14" s="652"/>
      <c r="C14" s="652"/>
      <c r="D14" s="652"/>
      <c r="E14" s="652"/>
      <c r="F14" s="916"/>
      <c r="G14" s="20"/>
    </row>
    <row r="15" spans="1:10" ht="15" customHeight="1">
      <c r="A15" s="463"/>
      <c r="B15" s="125"/>
      <c r="C15" s="660"/>
      <c r="D15" s="661"/>
      <c r="E15" s="656"/>
      <c r="F15" s="918"/>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536</v>
      </c>
      <c r="D3" s="679"/>
      <c r="E3" s="680"/>
      <c r="F3" s="680"/>
      <c r="G3" s="919"/>
      <c r="H3" s="680"/>
    </row>
    <row r="4" spans="1:11" ht="16.350000000000001" customHeight="1">
      <c r="B4" s="389" t="s">
        <v>143</v>
      </c>
      <c r="C4" s="681" t="s">
        <v>537</v>
      </c>
      <c r="D4" s="681"/>
    </row>
    <row r="5" spans="1:11" ht="13.15" customHeight="1" thickBot="1">
      <c r="A5" s="682"/>
      <c r="B5" s="682"/>
      <c r="C5" s="682"/>
      <c r="D5" s="682"/>
      <c r="E5" s="682"/>
      <c r="F5" s="682"/>
      <c r="G5" s="920"/>
      <c r="H5" s="682"/>
    </row>
    <row r="6" spans="1:11" s="686" customFormat="1" ht="42.95" customHeight="1" thickBot="1">
      <c r="A6" s="472"/>
      <c r="B6" s="960" t="s">
        <v>397</v>
      </c>
      <c r="C6" s="973"/>
      <c r="D6" s="683"/>
      <c r="E6" s="472"/>
      <c r="F6" s="472"/>
      <c r="G6" s="921">
        <v>2019</v>
      </c>
      <c r="H6" s="684"/>
      <c r="I6" s="685"/>
    </row>
    <row r="7" spans="1:11" s="686" customFormat="1" ht="16.350000000000001" customHeight="1">
      <c r="B7" s="687"/>
      <c r="C7" s="687"/>
      <c r="D7" s="687"/>
      <c r="E7" s="688"/>
      <c r="F7" s="688"/>
      <c r="G7" s="922"/>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3"/>
      <c r="H9" s="674"/>
      <c r="I9" s="674"/>
    </row>
    <row r="10" spans="1:11" s="686" customFormat="1" ht="15" customHeight="1">
      <c r="B10" s="695" t="s">
        <v>46</v>
      </c>
      <c r="C10" s="696"/>
      <c r="D10" s="696"/>
      <c r="F10" s="697"/>
      <c r="G10" s="670">
        <v>100</v>
      </c>
    </row>
    <row r="11" spans="1:11" s="686" customFormat="1" ht="15" customHeight="1">
      <c r="B11" s="698" t="s">
        <v>47</v>
      </c>
      <c r="C11" s="699"/>
      <c r="D11" s="699"/>
      <c r="G11" s="924"/>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5"/>
      <c r="H17" s="710"/>
    </row>
    <row r="18" spans="1:9" s="686" customFormat="1" ht="15" customHeight="1">
      <c r="B18" s="705" t="s">
        <v>486</v>
      </c>
      <c r="C18" s="705"/>
      <c r="D18" s="705"/>
      <c r="F18" s="711"/>
      <c r="G18" s="926"/>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5"/>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66.900000000000006</v>
      </c>
      <c r="H26" s="716"/>
    </row>
    <row r="27" spans="1:9" s="686" customFormat="1" ht="15" customHeight="1">
      <c r="B27" s="698" t="s">
        <v>5</v>
      </c>
      <c r="C27" s="717"/>
      <c r="D27" s="717"/>
      <c r="G27" s="307"/>
      <c r="H27" s="700"/>
    </row>
    <row r="28" spans="1:9" s="686" customFormat="1" ht="15" customHeight="1">
      <c r="B28" s="718" t="s">
        <v>400</v>
      </c>
      <c r="C28" s="719"/>
      <c r="D28" s="719"/>
      <c r="E28" s="713"/>
      <c r="G28" s="670">
        <v>30.1</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3</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2"/>
      <c r="F32" s="972"/>
      <c r="G32" s="972"/>
      <c r="H32" s="673"/>
      <c r="I32" s="674"/>
    </row>
    <row r="33" spans="1:9" s="686" customFormat="1" ht="15" customHeight="1" thickBot="1">
      <c r="A33" s="721"/>
      <c r="B33" s="721"/>
      <c r="C33" s="721"/>
      <c r="D33" s="721"/>
      <c r="E33" s="721"/>
      <c r="F33" s="721"/>
      <c r="G33" s="927"/>
      <c r="H33" s="721"/>
      <c r="I33" s="674"/>
    </row>
    <row r="34" spans="1:9" ht="15" customHeight="1" thickTop="1">
      <c r="A34" s="672"/>
      <c r="B34" s="673"/>
      <c r="C34" s="673"/>
      <c r="D34" s="673"/>
      <c r="E34" s="673"/>
      <c r="F34" s="673"/>
      <c r="G34" s="928"/>
      <c r="H34" s="128" t="s">
        <v>3</v>
      </c>
      <c r="I34" s="674"/>
    </row>
    <row r="35" spans="1:9" ht="15" customHeight="1">
      <c r="A35" s="675"/>
      <c r="B35" s="676"/>
      <c r="C35" s="676"/>
      <c r="D35" s="676"/>
      <c r="E35" s="673"/>
      <c r="F35" s="673"/>
      <c r="G35" s="928"/>
      <c r="H35" s="20" t="s">
        <v>4</v>
      </c>
      <c r="I35" s="674"/>
    </row>
    <row r="36" spans="1:9" ht="8.1" customHeight="1">
      <c r="A36" s="656"/>
      <c r="B36" s="656"/>
      <c r="C36" s="656"/>
      <c r="D36" s="656"/>
      <c r="E36" s="972"/>
      <c r="F36" s="972"/>
      <c r="G36" s="972"/>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30" customWidth="1"/>
    <col min="8" max="13" width="12.7109375" style="930"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538</v>
      </c>
      <c r="D3" s="150"/>
      <c r="E3" s="150"/>
      <c r="F3" s="150"/>
      <c r="G3" s="126"/>
      <c r="H3" s="126"/>
      <c r="I3" s="126"/>
      <c r="J3" s="126"/>
      <c r="K3" s="126"/>
      <c r="L3" s="126"/>
      <c r="M3" s="126"/>
      <c r="N3" s="150"/>
    </row>
    <row r="4" spans="1:14" ht="16.899999999999999" customHeight="1">
      <c r="A4" s="190"/>
      <c r="B4" s="269" t="s">
        <v>142</v>
      </c>
      <c r="C4" s="166" t="s">
        <v>539</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2" t="s">
        <v>404</v>
      </c>
      <c r="C6" s="953"/>
      <c r="D6" s="953"/>
      <c r="E6" s="953"/>
      <c r="F6" s="953"/>
      <c r="G6" s="173"/>
      <c r="H6" s="286" t="s">
        <v>495</v>
      </c>
      <c r="I6" s="173" t="s">
        <v>494</v>
      </c>
      <c r="J6" s="173"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3"/>
      <c r="H8" s="933"/>
      <c r="I8" s="933"/>
      <c r="J8" s="933"/>
      <c r="K8" s="933"/>
      <c r="L8" s="933"/>
      <c r="M8" s="933"/>
    </row>
    <row r="9" spans="1:14" ht="15" customHeight="1">
      <c r="A9" s="190"/>
      <c r="B9" s="258" t="s">
        <v>184</v>
      </c>
      <c r="C9" s="4"/>
      <c r="D9" s="4"/>
      <c r="E9" s="4"/>
      <c r="F9" s="4"/>
      <c r="G9" s="934"/>
      <c r="H9" s="934"/>
      <c r="I9" s="934"/>
      <c r="J9" s="934"/>
      <c r="K9" s="934"/>
      <c r="L9" s="934"/>
      <c r="M9" s="934"/>
    </row>
    <row r="10" spans="1:14" ht="8.1" customHeight="1">
      <c r="A10" s="190"/>
      <c r="B10" s="4"/>
      <c r="C10" s="4"/>
      <c r="D10" s="4"/>
      <c r="E10" s="4"/>
      <c r="F10" s="4"/>
      <c r="G10" s="934"/>
      <c r="H10" s="934"/>
      <c r="I10" s="934"/>
      <c r="J10" s="934"/>
      <c r="K10" s="934"/>
      <c r="L10" s="934"/>
      <c r="M10" s="934"/>
    </row>
    <row r="11" spans="1:14" s="929" customFormat="1" ht="15" customHeight="1">
      <c r="B11" s="195" t="s">
        <v>72</v>
      </c>
      <c r="C11" s="196"/>
      <c r="D11" s="196"/>
      <c r="E11" s="196"/>
      <c r="F11" s="196"/>
      <c r="G11" s="935"/>
      <c r="H11" s="935">
        <v>87</v>
      </c>
      <c r="I11" s="935">
        <v>21</v>
      </c>
      <c r="J11" s="935">
        <v>46</v>
      </c>
      <c r="K11" s="935">
        <v>8</v>
      </c>
      <c r="L11" s="935">
        <v>8</v>
      </c>
      <c r="M11" s="935">
        <v>4</v>
      </c>
    </row>
    <row r="12" spans="1:14" ht="15" customHeight="1">
      <c r="A12" s="190"/>
      <c r="B12" s="198" t="s">
        <v>73</v>
      </c>
      <c r="C12" s="197"/>
      <c r="D12" s="197"/>
      <c r="E12" s="197"/>
      <c r="F12" s="197"/>
      <c r="G12" s="934"/>
      <c r="H12" s="934"/>
      <c r="I12" s="934"/>
      <c r="J12" s="934"/>
      <c r="K12" s="934"/>
      <c r="L12" s="934"/>
      <c r="M12" s="934"/>
    </row>
    <row r="13" spans="1:14" ht="8.1" customHeight="1">
      <c r="A13" s="190"/>
      <c r="B13" s="198"/>
      <c r="C13" s="197"/>
      <c r="D13" s="197"/>
      <c r="E13" s="197"/>
      <c r="F13" s="197"/>
      <c r="G13" s="934"/>
      <c r="H13" s="934"/>
      <c r="I13" s="934"/>
      <c r="J13" s="934"/>
      <c r="K13" s="934"/>
      <c r="L13" s="934"/>
      <c r="M13" s="934"/>
    </row>
    <row r="14" spans="1:14" ht="15" customHeight="1">
      <c r="A14" s="190"/>
      <c r="B14" s="727" t="s">
        <v>60</v>
      </c>
      <c r="C14" s="197"/>
      <c r="D14" s="197"/>
      <c r="E14" s="197"/>
      <c r="F14" s="197"/>
      <c r="G14" s="936"/>
      <c r="H14" s="936">
        <v>53</v>
      </c>
      <c r="I14" s="936">
        <v>10</v>
      </c>
      <c r="J14" s="936">
        <v>29</v>
      </c>
      <c r="K14" s="936">
        <v>5</v>
      </c>
      <c r="L14" s="936">
        <v>5</v>
      </c>
      <c r="M14" s="936">
        <v>4</v>
      </c>
    </row>
    <row r="15" spans="1:14" ht="15" customHeight="1">
      <c r="A15" s="190"/>
      <c r="B15" s="728" t="s">
        <v>61</v>
      </c>
      <c r="C15" s="197"/>
      <c r="D15" s="197"/>
      <c r="E15" s="197"/>
      <c r="F15" s="197"/>
      <c r="G15" s="936"/>
      <c r="H15" s="936"/>
      <c r="I15" s="936"/>
      <c r="J15" s="936"/>
      <c r="K15" s="936"/>
      <c r="L15" s="936"/>
      <c r="M15" s="936"/>
    </row>
    <row r="16" spans="1:14" ht="8.1" customHeight="1">
      <c r="A16" s="190"/>
      <c r="B16" s="729"/>
      <c r="C16" s="197"/>
      <c r="D16" s="197"/>
      <c r="E16" s="197"/>
      <c r="F16" s="197"/>
      <c r="G16" s="936"/>
      <c r="H16" s="936"/>
      <c r="I16" s="936"/>
      <c r="J16" s="936"/>
      <c r="K16" s="936"/>
      <c r="L16" s="936"/>
      <c r="M16" s="936"/>
    </row>
    <row r="17" spans="1:13" ht="15" customHeight="1">
      <c r="A17" s="190"/>
      <c r="B17" s="727" t="s">
        <v>62</v>
      </c>
      <c r="C17" s="197"/>
      <c r="D17" s="197"/>
      <c r="E17" s="197"/>
      <c r="F17" s="197"/>
      <c r="G17" s="936"/>
      <c r="H17" s="936">
        <v>27</v>
      </c>
      <c r="I17" s="936">
        <v>7</v>
      </c>
      <c r="J17" s="936">
        <v>15</v>
      </c>
      <c r="K17" s="936">
        <v>3</v>
      </c>
      <c r="L17" s="936" t="s">
        <v>540</v>
      </c>
      <c r="M17" s="936" t="s">
        <v>496</v>
      </c>
    </row>
    <row r="18" spans="1:13" ht="15" customHeight="1">
      <c r="A18" s="190"/>
      <c r="B18" s="728" t="s">
        <v>63</v>
      </c>
      <c r="C18" s="197"/>
      <c r="D18" s="197"/>
      <c r="E18" s="197"/>
      <c r="F18" s="197"/>
      <c r="G18" s="936"/>
      <c r="H18" s="936"/>
      <c r="I18" s="936"/>
      <c r="J18" s="936"/>
      <c r="K18" s="936"/>
      <c r="L18" s="936"/>
      <c r="M18" s="936"/>
    </row>
    <row r="19" spans="1:13" ht="8.1" customHeight="1">
      <c r="A19" s="190"/>
      <c r="B19" s="729"/>
      <c r="C19" s="197"/>
      <c r="D19" s="197"/>
      <c r="E19" s="197"/>
      <c r="F19" s="197"/>
      <c r="G19" s="936"/>
      <c r="H19" s="936"/>
      <c r="I19" s="936"/>
      <c r="J19" s="936"/>
      <c r="K19" s="936"/>
      <c r="L19" s="936"/>
      <c r="M19" s="936"/>
    </row>
    <row r="20" spans="1:13" ht="15" customHeight="1">
      <c r="A20" s="190"/>
      <c r="B20" s="727" t="s">
        <v>64</v>
      </c>
      <c r="C20" s="197"/>
      <c r="D20" s="197"/>
      <c r="E20" s="197"/>
      <c r="F20" s="197"/>
      <c r="G20" s="936"/>
      <c r="H20" s="936">
        <v>4</v>
      </c>
      <c r="I20" s="936" t="s">
        <v>540</v>
      </c>
      <c r="J20" s="936" t="s">
        <v>540</v>
      </c>
      <c r="K20" s="936" t="s">
        <v>496</v>
      </c>
      <c r="L20" s="936" t="s">
        <v>540</v>
      </c>
      <c r="M20" s="936" t="s">
        <v>496</v>
      </c>
    </row>
    <row r="21" spans="1:13" ht="15" customHeight="1">
      <c r="A21" s="190"/>
      <c r="B21" s="728" t="s">
        <v>65</v>
      </c>
      <c r="C21" s="197"/>
      <c r="D21" s="197"/>
      <c r="E21" s="197"/>
      <c r="F21" s="197"/>
      <c r="G21" s="936"/>
      <c r="H21" s="936"/>
      <c r="I21" s="936"/>
      <c r="J21" s="936"/>
      <c r="K21" s="936"/>
      <c r="L21" s="936"/>
      <c r="M21" s="936"/>
    </row>
    <row r="22" spans="1:13" ht="8.1" customHeight="1">
      <c r="A22" s="190"/>
      <c r="B22" s="730"/>
      <c r="C22" s="197"/>
      <c r="D22" s="197"/>
      <c r="E22" s="197"/>
      <c r="F22" s="197"/>
      <c r="G22" s="936"/>
      <c r="H22" s="936"/>
      <c r="I22" s="936"/>
      <c r="J22" s="936"/>
      <c r="K22" s="936"/>
      <c r="L22" s="936"/>
      <c r="M22" s="936"/>
    </row>
    <row r="23" spans="1:13" ht="15" customHeight="1">
      <c r="A23" s="190"/>
      <c r="B23" s="727" t="s">
        <v>118</v>
      </c>
      <c r="C23" s="201"/>
      <c r="D23" s="197"/>
      <c r="E23" s="197"/>
      <c r="F23" s="197"/>
      <c r="G23" s="936"/>
      <c r="H23" s="936">
        <v>3</v>
      </c>
      <c r="I23" s="936">
        <v>3</v>
      </c>
      <c r="J23" s="936" t="s">
        <v>496</v>
      </c>
      <c r="K23" s="936" t="s">
        <v>496</v>
      </c>
      <c r="L23" s="936" t="s">
        <v>496</v>
      </c>
      <c r="M23" s="936" t="s">
        <v>496</v>
      </c>
    </row>
    <row r="24" spans="1:13" ht="15" customHeight="1">
      <c r="A24" s="190"/>
      <c r="B24" s="728" t="s">
        <v>66</v>
      </c>
      <c r="C24" s="259"/>
      <c r="D24" s="197"/>
      <c r="E24" s="197"/>
      <c r="F24" s="197"/>
      <c r="G24" s="936"/>
      <c r="H24" s="936"/>
      <c r="I24" s="936"/>
      <c r="J24" s="936"/>
      <c r="K24" s="936"/>
      <c r="L24" s="936"/>
      <c r="M24" s="936"/>
    </row>
    <row r="25" spans="1:13" ht="8.1" customHeight="1">
      <c r="A25" s="190"/>
      <c r="B25" s="200"/>
      <c r="C25" s="197"/>
      <c r="D25" s="197"/>
      <c r="E25" s="197"/>
      <c r="F25" s="197"/>
      <c r="G25" s="936"/>
      <c r="H25" s="936"/>
      <c r="I25" s="936"/>
      <c r="J25" s="936"/>
      <c r="K25" s="936"/>
      <c r="L25" s="936"/>
      <c r="M25" s="936"/>
    </row>
    <row r="26" spans="1:13" ht="15" customHeight="1">
      <c r="A26" s="190"/>
      <c r="B26" s="195" t="s">
        <v>67</v>
      </c>
      <c r="C26" s="197"/>
      <c r="D26" s="197"/>
      <c r="E26" s="197"/>
      <c r="F26" s="197"/>
      <c r="G26" s="936"/>
      <c r="H26" s="936">
        <v>3</v>
      </c>
      <c r="I26" s="936" t="s">
        <v>496</v>
      </c>
      <c r="J26" s="936" t="s">
        <v>540</v>
      </c>
      <c r="K26" s="936" t="s">
        <v>540</v>
      </c>
      <c r="L26" s="936" t="s">
        <v>540</v>
      </c>
      <c r="M26" s="936" t="s">
        <v>496</v>
      </c>
    </row>
    <row r="27" spans="1:13" ht="15" customHeight="1">
      <c r="A27" s="190"/>
      <c r="B27" s="198" t="s">
        <v>74</v>
      </c>
      <c r="C27" s="197"/>
      <c r="D27" s="197"/>
      <c r="E27" s="197"/>
      <c r="F27" s="197"/>
      <c r="G27" s="936"/>
      <c r="H27" s="936"/>
      <c r="I27" s="936"/>
      <c r="J27" s="936"/>
      <c r="K27" s="936"/>
      <c r="L27" s="936"/>
      <c r="M27" s="936"/>
    </row>
    <row r="28" spans="1:13" ht="8.1" customHeight="1">
      <c r="A28" s="190"/>
      <c r="B28" s="200"/>
      <c r="C28" s="197"/>
      <c r="D28" s="197"/>
      <c r="E28" s="197"/>
      <c r="F28" s="197"/>
      <c r="G28" s="936"/>
      <c r="H28" s="936"/>
      <c r="I28" s="936"/>
      <c r="J28" s="936"/>
      <c r="K28" s="936"/>
      <c r="L28" s="936"/>
      <c r="M28" s="936"/>
    </row>
    <row r="29" spans="1:13" ht="15" customHeight="1">
      <c r="A29" s="190"/>
      <c r="B29" s="195" t="s">
        <v>68</v>
      </c>
      <c r="C29" s="197"/>
      <c r="D29" s="197"/>
      <c r="E29" s="197"/>
      <c r="F29" s="197"/>
      <c r="G29" s="936"/>
      <c r="H29" s="936">
        <v>181</v>
      </c>
      <c r="I29" s="936">
        <v>46</v>
      </c>
      <c r="J29" s="936">
        <v>30</v>
      </c>
      <c r="K29" s="936">
        <v>33</v>
      </c>
      <c r="L29" s="936">
        <v>47</v>
      </c>
      <c r="M29" s="936">
        <v>25</v>
      </c>
    </row>
    <row r="30" spans="1:13" ht="15" customHeight="1">
      <c r="A30" s="190"/>
      <c r="B30" s="198" t="s">
        <v>75</v>
      </c>
      <c r="C30" s="197"/>
      <c r="D30" s="197"/>
      <c r="E30" s="197"/>
      <c r="F30" s="197"/>
      <c r="G30" s="936"/>
      <c r="H30" s="936"/>
      <c r="I30" s="936"/>
      <c r="J30" s="936"/>
      <c r="K30" s="936"/>
      <c r="L30" s="936"/>
      <c r="M30" s="936"/>
    </row>
    <row r="31" spans="1:13" ht="8.1" customHeight="1">
      <c r="A31" s="190"/>
      <c r="B31" s="198"/>
      <c r="C31" s="197"/>
      <c r="D31" s="197"/>
      <c r="E31" s="197"/>
      <c r="F31" s="197"/>
      <c r="G31" s="936"/>
      <c r="H31" s="936"/>
      <c r="I31" s="936"/>
      <c r="J31" s="936"/>
      <c r="K31" s="936"/>
      <c r="L31" s="936"/>
      <c r="M31" s="936"/>
    </row>
    <row r="32" spans="1:13" ht="15" customHeight="1">
      <c r="A32" s="190"/>
      <c r="B32" s="195" t="s">
        <v>69</v>
      </c>
      <c r="C32" s="197"/>
      <c r="D32" s="197"/>
      <c r="E32" s="197"/>
      <c r="F32" s="197"/>
      <c r="G32" s="936"/>
      <c r="H32" s="936">
        <v>268</v>
      </c>
      <c r="I32" s="936">
        <v>68</v>
      </c>
      <c r="J32" s="936">
        <v>103</v>
      </c>
      <c r="K32" s="936">
        <v>32</v>
      </c>
      <c r="L32" s="936">
        <v>33</v>
      </c>
      <c r="M32" s="936">
        <v>32</v>
      </c>
    </row>
    <row r="33" spans="1:17" ht="15" customHeight="1">
      <c r="A33" s="190"/>
      <c r="B33" s="198" t="s">
        <v>76</v>
      </c>
      <c r="C33" s="197"/>
      <c r="D33" s="197"/>
      <c r="E33" s="197"/>
      <c r="F33" s="197"/>
      <c r="G33" s="936"/>
      <c r="H33" s="936"/>
      <c r="I33" s="936"/>
      <c r="J33" s="936"/>
      <c r="K33" s="936"/>
      <c r="L33" s="936"/>
      <c r="M33" s="936"/>
    </row>
    <row r="34" spans="1:17" ht="8.1" customHeight="1">
      <c r="A34" s="190"/>
      <c r="B34" s="198"/>
      <c r="C34" s="197"/>
      <c r="D34" s="197"/>
      <c r="E34" s="197"/>
      <c r="F34" s="197"/>
      <c r="G34" s="936"/>
      <c r="H34" s="936"/>
      <c r="I34" s="936"/>
      <c r="J34" s="936"/>
      <c r="K34" s="936"/>
      <c r="L34" s="936"/>
      <c r="M34" s="936"/>
    </row>
    <row r="35" spans="1:17" ht="15" customHeight="1">
      <c r="A35" s="190"/>
      <c r="B35" s="201" t="s">
        <v>70</v>
      </c>
      <c r="C35" s="197"/>
      <c r="D35" s="197"/>
      <c r="E35" s="197"/>
      <c r="F35" s="197"/>
      <c r="G35" s="936"/>
      <c r="H35" s="936">
        <v>2128</v>
      </c>
      <c r="I35" s="936">
        <v>610</v>
      </c>
      <c r="J35" s="936">
        <v>700</v>
      </c>
      <c r="K35" s="936">
        <v>236</v>
      </c>
      <c r="L35" s="936">
        <v>386</v>
      </c>
      <c r="M35" s="936">
        <v>196</v>
      </c>
    </row>
    <row r="36" spans="1:17" ht="15" customHeight="1">
      <c r="A36" s="190"/>
      <c r="B36" s="259" t="s">
        <v>71</v>
      </c>
      <c r="C36" s="197"/>
      <c r="D36" s="197"/>
      <c r="E36" s="197"/>
      <c r="F36" s="197"/>
      <c r="G36" s="937"/>
      <c r="H36" s="937"/>
      <c r="I36" s="937"/>
      <c r="J36" s="937"/>
      <c r="K36" s="937"/>
      <c r="L36" s="937"/>
      <c r="M36" s="937"/>
    </row>
    <row r="37" spans="1:17" s="773" customFormat="1" ht="15" customHeight="1">
      <c r="B37" s="240"/>
      <c r="C37" s="239"/>
      <c r="E37" s="199"/>
      <c r="F37" s="199"/>
      <c r="G37" s="199"/>
      <c r="H37" s="199"/>
      <c r="I37" s="199"/>
      <c r="J37" s="199"/>
      <c r="K37" s="199"/>
      <c r="L37" s="781"/>
      <c r="M37" s="931"/>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2"/>
      <c r="H42" s="932"/>
      <c r="I42" s="932"/>
      <c r="J42" s="932"/>
      <c r="K42" s="932"/>
      <c r="L42" s="932"/>
      <c r="M42" s="932"/>
      <c r="N42" s="210"/>
    </row>
    <row r="43" spans="1:17" s="202" customFormat="1" ht="15" customHeight="1">
      <c r="B43" s="211" t="s">
        <v>405</v>
      </c>
      <c r="C43" s="212"/>
      <c r="D43" s="216"/>
      <c r="G43" s="932"/>
      <c r="H43" s="932"/>
      <c r="I43" s="932"/>
      <c r="J43" s="932"/>
      <c r="K43" s="932"/>
      <c r="L43" s="932"/>
      <c r="M43" s="932"/>
    </row>
    <row r="44" spans="1:17" s="202" customFormat="1" ht="15" customHeight="1">
      <c r="B44" s="213" t="s">
        <v>406</v>
      </c>
      <c r="C44" s="212"/>
      <c r="D44" s="216"/>
      <c r="G44" s="932"/>
      <c r="H44" s="932"/>
      <c r="I44" s="932"/>
      <c r="J44" s="932"/>
      <c r="K44" s="932"/>
      <c r="L44" s="932"/>
      <c r="M44" s="932"/>
    </row>
    <row r="45" spans="1:17" s="202" customFormat="1" ht="8.1" customHeight="1">
      <c r="B45" s="212"/>
      <c r="C45" s="212"/>
      <c r="D45" s="216"/>
      <c r="G45" s="932"/>
      <c r="H45" s="932"/>
      <c r="I45" s="932"/>
      <c r="J45" s="932"/>
      <c r="K45" s="932"/>
      <c r="L45" s="932"/>
      <c r="M45" s="932"/>
    </row>
    <row r="46" spans="1:17" s="202" customFormat="1" ht="15" customHeight="1">
      <c r="B46" s="212" t="s">
        <v>321</v>
      </c>
      <c r="C46" s="212"/>
      <c r="D46" s="216"/>
      <c r="G46" s="932"/>
      <c r="H46" s="932"/>
      <c r="I46" s="932"/>
      <c r="J46" s="932"/>
      <c r="K46" s="932"/>
      <c r="L46" s="932"/>
      <c r="M46" s="932"/>
    </row>
    <row r="47" spans="1:17" s="202" customFormat="1" ht="15" customHeight="1">
      <c r="B47" s="732" t="s">
        <v>322</v>
      </c>
      <c r="C47" s="215"/>
      <c r="G47" s="932"/>
      <c r="H47" s="932"/>
      <c r="I47" s="932"/>
      <c r="J47" s="932"/>
      <c r="K47" s="932"/>
      <c r="L47" s="932"/>
      <c r="M47" s="932"/>
    </row>
    <row r="48" spans="1:17" s="202" customFormat="1" ht="8.1" customHeight="1">
      <c r="B48" s="212"/>
      <c r="C48" s="215"/>
      <c r="G48" s="932"/>
      <c r="H48" s="932"/>
      <c r="I48" s="932"/>
      <c r="J48" s="932"/>
      <c r="K48" s="932"/>
      <c r="L48" s="932"/>
      <c r="M48" s="932"/>
    </row>
    <row r="49" spans="1:14" s="202" customFormat="1" ht="15" customHeight="1">
      <c r="B49" s="211" t="s">
        <v>121</v>
      </c>
      <c r="C49" s="216"/>
      <c r="G49" s="932"/>
      <c r="H49" s="932"/>
      <c r="I49" s="932"/>
      <c r="J49" s="932"/>
      <c r="K49" s="932"/>
      <c r="L49" s="932"/>
      <c r="M49" s="932"/>
    </row>
    <row r="50" spans="1:14" s="202" customFormat="1" ht="15" customHeight="1">
      <c r="B50" s="213" t="s">
        <v>473</v>
      </c>
      <c r="C50" s="218"/>
      <c r="G50" s="932"/>
      <c r="H50" s="932"/>
      <c r="I50" s="932"/>
      <c r="J50" s="932"/>
      <c r="K50" s="932"/>
      <c r="L50" s="932"/>
      <c r="M50" s="932"/>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541</v>
      </c>
      <c r="D3" s="150"/>
      <c r="E3" s="150"/>
      <c r="F3" s="150"/>
      <c r="G3" s="150"/>
      <c r="H3" s="150"/>
      <c r="I3" s="150"/>
      <c r="J3" s="150"/>
      <c r="K3" s="150"/>
    </row>
    <row r="4" spans="1:16" s="190" customFormat="1" ht="16.350000000000001" customHeight="1">
      <c r="B4" s="272" t="s">
        <v>408</v>
      </c>
      <c r="C4" s="273" t="s">
        <v>542</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2" t="s">
        <v>404</v>
      </c>
      <c r="C6" s="953"/>
      <c r="D6" s="953"/>
      <c r="E6" s="953"/>
      <c r="F6" s="953"/>
      <c r="G6" s="173"/>
      <c r="H6" s="286" t="s">
        <v>495</v>
      </c>
      <c r="I6" s="173" t="s">
        <v>494</v>
      </c>
      <c r="J6" s="173"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8"/>
      <c r="H8" s="938"/>
      <c r="I8" s="938"/>
      <c r="J8" s="938"/>
      <c r="K8" s="938"/>
      <c r="L8" s="938"/>
      <c r="M8" s="938"/>
    </row>
    <row r="9" spans="1:16" ht="15" customHeight="1">
      <c r="B9" s="258" t="s">
        <v>184</v>
      </c>
      <c r="C9" s="4"/>
      <c r="D9" s="4"/>
      <c r="E9" s="4"/>
      <c r="F9" s="223"/>
      <c r="G9" s="938"/>
      <c r="H9" s="938"/>
      <c r="I9" s="938"/>
      <c r="J9" s="938"/>
      <c r="K9" s="938"/>
      <c r="L9" s="938"/>
      <c r="M9" s="938"/>
    </row>
    <row r="10" spans="1:16" ht="8.1" customHeight="1">
      <c r="A10" s="4"/>
      <c r="B10" s="4"/>
      <c r="C10" s="4"/>
      <c r="D10" s="4"/>
      <c r="E10" s="4"/>
      <c r="F10" s="4"/>
      <c r="G10" s="938"/>
      <c r="H10" s="938"/>
      <c r="I10" s="938"/>
      <c r="J10" s="938"/>
      <c r="K10" s="938"/>
      <c r="L10" s="938"/>
      <c r="M10" s="938"/>
    </row>
    <row r="11" spans="1:16" ht="8.1" customHeight="1">
      <c r="B11" s="224"/>
      <c r="C11" s="224"/>
      <c r="D11" s="224"/>
      <c r="E11" s="224"/>
      <c r="F11" s="223"/>
      <c r="G11" s="938"/>
      <c r="H11" s="938"/>
      <c r="I11" s="938"/>
      <c r="J11" s="938"/>
      <c r="K11" s="938"/>
      <c r="L11" s="938"/>
      <c r="M11" s="938"/>
      <c r="O11" s="733"/>
      <c r="P11" s="733"/>
    </row>
    <row r="12" spans="1:16" ht="15" customHeight="1">
      <c r="B12" s="225" t="s">
        <v>70</v>
      </c>
      <c r="C12" s="224"/>
      <c r="D12" s="224"/>
      <c r="E12" s="224"/>
      <c r="F12" s="223"/>
      <c r="G12" s="939"/>
      <c r="H12" s="939">
        <v>2128</v>
      </c>
      <c r="I12" s="939">
        <v>610</v>
      </c>
      <c r="J12" s="939">
        <v>700</v>
      </c>
      <c r="K12" s="939">
        <v>236</v>
      </c>
      <c r="L12" s="939">
        <v>386</v>
      </c>
      <c r="M12" s="939">
        <v>196</v>
      </c>
      <c r="N12" s="734"/>
    </row>
    <row r="13" spans="1:16" ht="15" customHeight="1">
      <c r="B13" s="226" t="s">
        <v>71</v>
      </c>
      <c r="C13" s="224"/>
      <c r="D13" s="224"/>
      <c r="E13" s="224"/>
      <c r="F13" s="223"/>
      <c r="G13" s="938"/>
      <c r="H13" s="938"/>
      <c r="I13" s="938"/>
      <c r="J13" s="938"/>
      <c r="K13" s="938"/>
      <c r="L13" s="938"/>
      <c r="M13" s="938"/>
    </row>
    <row r="14" spans="1:16" ht="8.1" customHeight="1">
      <c r="A14" s="227"/>
      <c r="B14" s="224"/>
      <c r="C14" s="224"/>
      <c r="D14" s="224"/>
      <c r="E14" s="224"/>
      <c r="F14" s="223"/>
      <c r="G14" s="938"/>
      <c r="H14" s="938"/>
      <c r="I14" s="938"/>
      <c r="J14" s="938"/>
      <c r="K14" s="938"/>
      <c r="L14" s="938"/>
      <c r="M14" s="938"/>
    </row>
    <row r="15" spans="1:16" ht="15" customHeight="1">
      <c r="B15" s="228" t="s">
        <v>117</v>
      </c>
      <c r="C15" s="224"/>
      <c r="D15" s="224"/>
      <c r="E15" s="224"/>
      <c r="F15" s="223"/>
      <c r="G15" s="938"/>
      <c r="H15" s="938" t="s">
        <v>540</v>
      </c>
      <c r="I15" s="938" t="s">
        <v>496</v>
      </c>
      <c r="J15" s="938" t="s">
        <v>540</v>
      </c>
      <c r="K15" s="938" t="s">
        <v>496</v>
      </c>
      <c r="L15" s="938" t="s">
        <v>496</v>
      </c>
      <c r="M15" s="938" t="s">
        <v>496</v>
      </c>
    </row>
    <row r="16" spans="1:16" ht="15" customHeight="1">
      <c r="B16" s="229" t="s">
        <v>187</v>
      </c>
      <c r="C16" s="224"/>
      <c r="D16" s="224"/>
      <c r="E16" s="224"/>
      <c r="F16" s="223"/>
      <c r="G16" s="938"/>
      <c r="H16" s="938"/>
      <c r="I16" s="938"/>
      <c r="J16" s="938"/>
      <c r="K16" s="938"/>
      <c r="L16" s="938"/>
      <c r="M16" s="938"/>
    </row>
    <row r="17" spans="2:13" ht="8.1" customHeight="1">
      <c r="B17" s="230"/>
      <c r="C17" s="224"/>
      <c r="D17" s="224"/>
      <c r="E17" s="224"/>
      <c r="F17" s="223"/>
      <c r="G17" s="938"/>
      <c r="H17" s="938"/>
      <c r="I17" s="938"/>
      <c r="J17" s="938"/>
      <c r="K17" s="938"/>
      <c r="L17" s="938"/>
      <c r="M17" s="938"/>
    </row>
    <row r="18" spans="2:13" ht="15" customHeight="1">
      <c r="B18" s="228" t="s">
        <v>188</v>
      </c>
      <c r="C18" s="224"/>
      <c r="D18" s="224"/>
      <c r="E18" s="224"/>
      <c r="F18" s="223"/>
      <c r="G18" s="938"/>
      <c r="H18" s="938">
        <v>3</v>
      </c>
      <c r="I18" s="938" t="s">
        <v>540</v>
      </c>
      <c r="J18" s="938" t="s">
        <v>540</v>
      </c>
      <c r="K18" s="938" t="s">
        <v>496</v>
      </c>
      <c r="L18" s="938" t="s">
        <v>496</v>
      </c>
      <c r="M18" s="938" t="s">
        <v>496</v>
      </c>
    </row>
    <row r="19" spans="2:13" ht="15" customHeight="1">
      <c r="B19" s="229" t="s">
        <v>189</v>
      </c>
      <c r="C19" s="224"/>
      <c r="D19" s="224"/>
      <c r="E19" s="224"/>
      <c r="F19" s="223"/>
      <c r="G19" s="938"/>
      <c r="H19" s="938"/>
      <c r="I19" s="938"/>
      <c r="J19" s="938"/>
      <c r="K19" s="938"/>
      <c r="L19" s="938"/>
      <c r="M19" s="938"/>
    </row>
    <row r="20" spans="2:13" ht="8.1" customHeight="1">
      <c r="B20" s="230"/>
      <c r="C20" s="224"/>
      <c r="D20" s="224"/>
      <c r="E20" s="224"/>
      <c r="F20" s="223"/>
      <c r="G20" s="938"/>
      <c r="H20" s="938"/>
      <c r="I20" s="938"/>
      <c r="J20" s="938"/>
      <c r="K20" s="938"/>
      <c r="L20" s="938"/>
      <c r="M20" s="938"/>
    </row>
    <row r="21" spans="2:13" ht="15" customHeight="1">
      <c r="B21" s="228" t="s">
        <v>190</v>
      </c>
      <c r="C21" s="11"/>
      <c r="D21" s="11"/>
      <c r="E21" s="11"/>
      <c r="F21" s="223"/>
      <c r="G21" s="938"/>
      <c r="H21" s="938">
        <v>1051</v>
      </c>
      <c r="I21" s="938">
        <v>276</v>
      </c>
      <c r="J21" s="938">
        <v>388</v>
      </c>
      <c r="K21" s="938">
        <v>125</v>
      </c>
      <c r="L21" s="938">
        <v>181</v>
      </c>
      <c r="M21" s="938">
        <v>81</v>
      </c>
    </row>
    <row r="22" spans="2:13" ht="15" customHeight="1">
      <c r="B22" s="228" t="s">
        <v>191</v>
      </c>
      <c r="C22" s="11"/>
      <c r="D22" s="11"/>
      <c r="E22" s="11"/>
      <c r="F22" s="223"/>
      <c r="G22" s="938"/>
      <c r="H22" s="938"/>
      <c r="I22" s="938"/>
      <c r="J22" s="938"/>
      <c r="K22" s="938"/>
      <c r="L22" s="938"/>
      <c r="M22" s="938"/>
    </row>
    <row r="23" spans="2:13" ht="15" customHeight="1">
      <c r="B23" s="229" t="s">
        <v>192</v>
      </c>
      <c r="C23" s="224"/>
      <c r="D23" s="224"/>
      <c r="E23" s="224"/>
      <c r="F23" s="223"/>
      <c r="G23" s="938"/>
      <c r="H23" s="938"/>
      <c r="I23" s="938"/>
      <c r="J23" s="938"/>
      <c r="K23" s="938"/>
      <c r="L23" s="938"/>
      <c r="M23" s="938"/>
    </row>
    <row r="24" spans="2:13" ht="8.1" customHeight="1">
      <c r="B24" s="231"/>
      <c r="C24" s="224"/>
      <c r="D24" s="224"/>
      <c r="E24" s="224"/>
      <c r="F24" s="223"/>
      <c r="G24" s="938"/>
      <c r="H24" s="938"/>
      <c r="I24" s="938"/>
      <c r="J24" s="938"/>
      <c r="K24" s="938"/>
      <c r="L24" s="938"/>
      <c r="M24" s="938"/>
    </row>
    <row r="25" spans="2:13" ht="15" customHeight="1">
      <c r="B25" s="805" t="s">
        <v>193</v>
      </c>
      <c r="C25" s="11"/>
      <c r="D25" s="11"/>
      <c r="E25" s="11"/>
      <c r="F25" s="223"/>
      <c r="G25" s="938"/>
      <c r="H25" s="938">
        <v>141</v>
      </c>
      <c r="I25" s="938">
        <v>26</v>
      </c>
      <c r="J25" s="938">
        <v>84</v>
      </c>
      <c r="K25" s="938">
        <v>7</v>
      </c>
      <c r="L25" s="938">
        <v>13</v>
      </c>
      <c r="M25" s="938">
        <v>11</v>
      </c>
    </row>
    <row r="26" spans="2:13" ht="15" customHeight="1">
      <c r="B26" s="232" t="s">
        <v>194</v>
      </c>
      <c r="C26" s="224"/>
      <c r="D26" s="224"/>
      <c r="E26" s="224"/>
      <c r="F26" s="223"/>
      <c r="G26" s="938"/>
      <c r="H26" s="938"/>
      <c r="I26" s="938"/>
      <c r="J26" s="938"/>
      <c r="K26" s="938"/>
      <c r="L26" s="938"/>
      <c r="M26" s="938"/>
    </row>
    <row r="27" spans="2:13" ht="8.1" customHeight="1">
      <c r="B27" s="806"/>
      <c r="C27" s="224"/>
      <c r="D27" s="224"/>
      <c r="E27" s="224"/>
      <c r="F27" s="223"/>
      <c r="G27" s="938"/>
      <c r="H27" s="938"/>
      <c r="I27" s="938"/>
      <c r="J27" s="938"/>
      <c r="K27" s="938"/>
      <c r="L27" s="938"/>
      <c r="M27" s="938"/>
    </row>
    <row r="28" spans="2:13" ht="15" customHeight="1">
      <c r="B28" s="805" t="s">
        <v>195</v>
      </c>
      <c r="C28" s="11"/>
      <c r="D28" s="11"/>
      <c r="E28" s="11"/>
      <c r="F28" s="223"/>
      <c r="G28" s="938"/>
      <c r="H28" s="938">
        <v>44</v>
      </c>
      <c r="I28" s="938">
        <v>9</v>
      </c>
      <c r="J28" s="938">
        <v>22</v>
      </c>
      <c r="K28" s="938">
        <v>4</v>
      </c>
      <c r="L28" s="938">
        <v>7</v>
      </c>
      <c r="M28" s="938" t="s">
        <v>540</v>
      </c>
    </row>
    <row r="29" spans="2:13" ht="15" customHeight="1">
      <c r="B29" s="232" t="s">
        <v>196</v>
      </c>
      <c r="C29" s="224"/>
      <c r="D29" s="224"/>
      <c r="E29" s="224"/>
      <c r="F29" s="223"/>
      <c r="G29" s="938"/>
      <c r="H29" s="938"/>
      <c r="I29" s="938"/>
      <c r="J29" s="938"/>
      <c r="K29" s="938"/>
      <c r="L29" s="938"/>
      <c r="M29" s="938"/>
    </row>
    <row r="30" spans="2:13" ht="8.1" customHeight="1">
      <c r="B30" s="806"/>
      <c r="C30" s="224"/>
      <c r="D30" s="224"/>
      <c r="E30" s="224"/>
      <c r="F30" s="223"/>
      <c r="G30" s="938"/>
      <c r="H30" s="938"/>
      <c r="I30" s="938"/>
      <c r="J30" s="938"/>
      <c r="K30" s="938"/>
      <c r="L30" s="938"/>
      <c r="M30" s="938"/>
    </row>
    <row r="31" spans="2:13" ht="15" customHeight="1">
      <c r="B31" s="805" t="s">
        <v>197</v>
      </c>
      <c r="C31" s="11"/>
      <c r="D31" s="11"/>
      <c r="E31" s="11"/>
      <c r="F31" s="223"/>
      <c r="G31" s="938"/>
      <c r="H31" s="938">
        <v>39</v>
      </c>
      <c r="I31" s="938">
        <v>11</v>
      </c>
      <c r="J31" s="938">
        <v>19</v>
      </c>
      <c r="K31" s="938">
        <v>5</v>
      </c>
      <c r="L31" s="938" t="s">
        <v>540</v>
      </c>
      <c r="M31" s="938">
        <v>3</v>
      </c>
    </row>
    <row r="32" spans="2:13" ht="15" customHeight="1">
      <c r="B32" s="232" t="s">
        <v>198</v>
      </c>
      <c r="C32" s="224"/>
      <c r="D32" s="224"/>
      <c r="E32" s="224"/>
      <c r="F32" s="223"/>
      <c r="G32" s="938"/>
      <c r="H32" s="938"/>
      <c r="I32" s="938"/>
      <c r="J32" s="938"/>
      <c r="K32" s="938"/>
      <c r="L32" s="938"/>
      <c r="M32" s="938"/>
    </row>
    <row r="33" spans="2:13" ht="8.1" customHeight="1">
      <c r="B33" s="806"/>
      <c r="C33" s="224"/>
      <c r="D33" s="224"/>
      <c r="E33" s="224"/>
      <c r="F33" s="223"/>
      <c r="G33" s="938"/>
      <c r="H33" s="938"/>
      <c r="I33" s="938"/>
      <c r="J33" s="938"/>
      <c r="K33" s="938"/>
      <c r="L33" s="938"/>
      <c r="M33" s="938"/>
    </row>
    <row r="34" spans="2:13" ht="15" customHeight="1">
      <c r="B34" s="805" t="s">
        <v>199</v>
      </c>
      <c r="C34" s="11"/>
      <c r="D34" s="11"/>
      <c r="E34" s="11"/>
      <c r="F34" s="223"/>
      <c r="G34" s="938"/>
      <c r="H34" s="938">
        <v>827</v>
      </c>
      <c r="I34" s="938">
        <v>230</v>
      </c>
      <c r="J34" s="938">
        <v>263</v>
      </c>
      <c r="K34" s="938">
        <v>109</v>
      </c>
      <c r="L34" s="938">
        <v>160</v>
      </c>
      <c r="M34" s="938">
        <v>65</v>
      </c>
    </row>
    <row r="35" spans="2:13" ht="15" customHeight="1">
      <c r="B35" s="232" t="s">
        <v>200</v>
      </c>
      <c r="C35" s="224"/>
      <c r="D35" s="224"/>
      <c r="E35" s="224"/>
      <c r="F35" s="223"/>
      <c r="G35" s="938"/>
      <c r="H35" s="938"/>
      <c r="I35" s="938"/>
      <c r="J35" s="938"/>
      <c r="K35" s="938"/>
      <c r="L35" s="938"/>
      <c r="M35" s="938"/>
    </row>
    <row r="36" spans="2:13" ht="8.1" customHeight="1">
      <c r="B36" s="231"/>
      <c r="C36" s="224"/>
      <c r="D36" s="224"/>
      <c r="E36" s="224"/>
      <c r="F36" s="223"/>
      <c r="G36" s="938"/>
      <c r="H36" s="938"/>
      <c r="I36" s="938"/>
      <c r="J36" s="938"/>
      <c r="K36" s="938"/>
      <c r="L36" s="938"/>
      <c r="M36" s="938"/>
    </row>
    <row r="37" spans="2:13" ht="15" customHeight="1">
      <c r="B37" s="228" t="s">
        <v>201</v>
      </c>
      <c r="C37" s="224"/>
      <c r="D37" s="224"/>
      <c r="E37" s="224"/>
      <c r="F37" s="223"/>
      <c r="G37" s="938"/>
      <c r="H37" s="938">
        <v>141</v>
      </c>
      <c r="I37" s="938">
        <v>51</v>
      </c>
      <c r="J37" s="938">
        <v>37</v>
      </c>
      <c r="K37" s="938">
        <v>8</v>
      </c>
      <c r="L37" s="938">
        <v>25</v>
      </c>
      <c r="M37" s="938">
        <v>20</v>
      </c>
    </row>
    <row r="38" spans="2:13" ht="15" customHeight="1">
      <c r="B38" s="229" t="s">
        <v>202</v>
      </c>
      <c r="C38" s="224"/>
      <c r="D38" s="224"/>
      <c r="E38" s="224"/>
      <c r="F38" s="223"/>
      <c r="G38" s="938"/>
      <c r="H38" s="938"/>
      <c r="I38" s="938"/>
      <c r="J38" s="938"/>
      <c r="K38" s="938"/>
      <c r="L38" s="938"/>
      <c r="M38" s="938"/>
    </row>
    <row r="39" spans="2:13" ht="8.1" customHeight="1">
      <c r="B39" s="231"/>
      <c r="C39" s="224"/>
      <c r="D39" s="224"/>
      <c r="E39" s="224"/>
      <c r="F39" s="223"/>
      <c r="G39" s="938"/>
      <c r="H39" s="938"/>
      <c r="I39" s="938"/>
      <c r="J39" s="938"/>
      <c r="K39" s="938"/>
      <c r="L39" s="938"/>
      <c r="M39" s="938"/>
    </row>
    <row r="40" spans="2:13" ht="15" customHeight="1">
      <c r="B40" s="228" t="s">
        <v>203</v>
      </c>
      <c r="C40" s="224"/>
      <c r="D40" s="224"/>
      <c r="E40" s="224"/>
      <c r="F40" s="223"/>
      <c r="G40" s="938"/>
      <c r="H40" s="938"/>
      <c r="I40" s="938"/>
      <c r="J40" s="938"/>
      <c r="K40" s="938"/>
      <c r="L40" s="938"/>
      <c r="M40" s="938"/>
    </row>
    <row r="41" spans="2:13" ht="15" customHeight="1">
      <c r="B41" s="229" t="s">
        <v>204</v>
      </c>
      <c r="C41" s="224"/>
      <c r="D41" s="224"/>
      <c r="E41" s="224"/>
      <c r="F41" s="223"/>
      <c r="G41" s="938"/>
      <c r="H41" s="938"/>
      <c r="I41" s="938"/>
      <c r="J41" s="938"/>
      <c r="K41" s="938"/>
      <c r="L41" s="938"/>
      <c r="M41" s="938"/>
    </row>
    <row r="42" spans="2:13" ht="8.1" customHeight="1">
      <c r="B42" s="232"/>
      <c r="C42" s="224"/>
      <c r="D42" s="224"/>
      <c r="E42" s="224"/>
      <c r="F42" s="223"/>
      <c r="G42" s="938"/>
      <c r="H42" s="938"/>
      <c r="I42" s="938"/>
      <c r="J42" s="938"/>
      <c r="K42" s="938"/>
      <c r="L42" s="938"/>
      <c r="M42" s="938"/>
    </row>
    <row r="43" spans="2:13" ht="15" customHeight="1">
      <c r="B43" s="805" t="s">
        <v>205</v>
      </c>
      <c r="C43" s="224"/>
      <c r="D43" s="224"/>
      <c r="E43" s="224"/>
      <c r="F43" s="223"/>
      <c r="G43" s="938"/>
      <c r="H43" s="938">
        <v>7</v>
      </c>
      <c r="I43" s="938" t="s">
        <v>496</v>
      </c>
      <c r="J43" s="938" t="s">
        <v>540</v>
      </c>
      <c r="K43" s="938">
        <v>3</v>
      </c>
      <c r="L43" s="938" t="s">
        <v>540</v>
      </c>
      <c r="M43" s="938" t="s">
        <v>540</v>
      </c>
    </row>
    <row r="44" spans="2:13" ht="15" customHeight="1">
      <c r="B44" s="232" t="s">
        <v>206</v>
      </c>
      <c r="C44" s="224"/>
      <c r="D44" s="224"/>
      <c r="E44" s="224"/>
      <c r="F44" s="223"/>
      <c r="G44" s="938"/>
      <c r="H44" s="938"/>
      <c r="I44" s="938"/>
      <c r="J44" s="938"/>
      <c r="K44" s="938"/>
      <c r="L44" s="938"/>
      <c r="M44" s="938"/>
    </row>
    <row r="45" spans="2:13" ht="8.1" customHeight="1">
      <c r="B45" s="294"/>
      <c r="C45" s="224"/>
      <c r="D45" s="224"/>
      <c r="E45" s="224"/>
      <c r="F45" s="223"/>
      <c r="G45" s="938"/>
      <c r="H45" s="938"/>
      <c r="I45" s="938"/>
      <c r="J45" s="938"/>
      <c r="K45" s="938"/>
      <c r="L45" s="938"/>
      <c r="M45" s="938"/>
    </row>
    <row r="46" spans="2:13" ht="15" customHeight="1">
      <c r="B46" s="805" t="s">
        <v>207</v>
      </c>
      <c r="C46" s="224"/>
      <c r="D46" s="224"/>
      <c r="E46" s="224"/>
      <c r="F46" s="223"/>
      <c r="G46" s="938"/>
      <c r="H46" s="938">
        <v>669</v>
      </c>
      <c r="I46" s="938">
        <v>173</v>
      </c>
      <c r="J46" s="938">
        <v>160</v>
      </c>
      <c r="K46" s="938">
        <v>171</v>
      </c>
      <c r="L46" s="938">
        <v>65</v>
      </c>
      <c r="M46" s="938">
        <v>100</v>
      </c>
    </row>
    <row r="47" spans="2:13" ht="15" customHeight="1">
      <c r="B47" s="232" t="s">
        <v>305</v>
      </c>
      <c r="C47" s="224"/>
      <c r="D47" s="224"/>
      <c r="E47" s="224"/>
      <c r="F47" s="223"/>
      <c r="G47" s="938"/>
      <c r="H47" s="938"/>
      <c r="I47" s="938"/>
      <c r="J47" s="938"/>
      <c r="K47" s="938"/>
      <c r="L47" s="938"/>
      <c r="M47" s="938"/>
    </row>
    <row r="48" spans="2:13" ht="8.1" customHeight="1">
      <c r="B48" s="806"/>
      <c r="C48" s="224"/>
      <c r="D48" s="224"/>
      <c r="E48" s="224"/>
      <c r="F48" s="223"/>
      <c r="G48" s="938"/>
      <c r="H48" s="938"/>
      <c r="I48" s="938"/>
      <c r="J48" s="938"/>
      <c r="K48" s="938"/>
      <c r="L48" s="938"/>
      <c r="M48" s="938"/>
    </row>
    <row r="49" spans="2:13" ht="15" customHeight="1">
      <c r="B49" s="805" t="s">
        <v>289</v>
      </c>
      <c r="C49" s="11"/>
      <c r="D49" s="11"/>
      <c r="E49" s="11"/>
      <c r="F49" s="223"/>
      <c r="G49" s="938"/>
      <c r="H49" s="938">
        <v>437</v>
      </c>
      <c r="I49" s="938">
        <v>122</v>
      </c>
      <c r="J49" s="938">
        <v>111</v>
      </c>
      <c r="K49" s="938">
        <v>95</v>
      </c>
      <c r="L49" s="938">
        <v>44</v>
      </c>
      <c r="M49" s="938">
        <v>65</v>
      </c>
    </row>
    <row r="50" spans="2:13" ht="15" customHeight="1">
      <c r="B50" s="232" t="s">
        <v>290</v>
      </c>
      <c r="C50" s="224"/>
      <c r="D50" s="224"/>
      <c r="E50" s="224"/>
      <c r="F50" s="223"/>
      <c r="G50" s="938"/>
      <c r="H50" s="938"/>
      <c r="I50" s="938"/>
      <c r="J50" s="938"/>
      <c r="K50" s="938"/>
      <c r="L50" s="938"/>
      <c r="M50" s="938"/>
    </row>
    <row r="51" spans="2:13" ht="8.1" customHeight="1">
      <c r="B51" s="231"/>
      <c r="C51" s="224"/>
      <c r="D51" s="224"/>
      <c r="E51" s="224"/>
      <c r="F51" s="223"/>
      <c r="G51" s="938"/>
      <c r="H51" s="938"/>
      <c r="I51" s="938"/>
      <c r="J51" s="938"/>
      <c r="K51" s="938"/>
      <c r="L51" s="938"/>
      <c r="M51" s="938"/>
    </row>
    <row r="52" spans="2:13" ht="15" customHeight="1">
      <c r="B52" s="805" t="s">
        <v>208</v>
      </c>
      <c r="C52" s="11"/>
      <c r="D52" s="11"/>
      <c r="E52" s="11"/>
      <c r="F52" s="223"/>
      <c r="G52" s="938"/>
      <c r="H52" s="938">
        <v>89</v>
      </c>
      <c r="I52" s="938">
        <v>24</v>
      </c>
      <c r="J52" s="938">
        <v>21</v>
      </c>
      <c r="K52" s="938">
        <v>18</v>
      </c>
      <c r="L52" s="938">
        <v>5</v>
      </c>
      <c r="M52" s="938">
        <v>21</v>
      </c>
    </row>
    <row r="53" spans="2:13" ht="15" customHeight="1">
      <c r="B53" s="232" t="s">
        <v>209</v>
      </c>
      <c r="C53" s="224"/>
      <c r="D53" s="224"/>
      <c r="E53" s="224"/>
      <c r="F53" s="223"/>
      <c r="G53" s="938"/>
      <c r="H53" s="938"/>
      <c r="I53" s="938"/>
      <c r="J53" s="938"/>
      <c r="K53" s="938"/>
      <c r="L53" s="938"/>
      <c r="M53" s="938"/>
    </row>
    <row r="54" spans="2:13" ht="8.1" customHeight="1">
      <c r="B54" s="806"/>
      <c r="C54" s="224"/>
      <c r="D54" s="224"/>
      <c r="E54" s="224"/>
      <c r="F54" s="223"/>
      <c r="G54" s="938"/>
      <c r="H54" s="938"/>
      <c r="I54" s="938"/>
      <c r="J54" s="938"/>
      <c r="K54" s="938"/>
      <c r="L54" s="938"/>
      <c r="M54" s="938"/>
    </row>
    <row r="55" spans="2:13" ht="15" customHeight="1">
      <c r="B55" s="805" t="s">
        <v>199</v>
      </c>
      <c r="C55" s="11"/>
      <c r="D55" s="11"/>
      <c r="E55" s="11"/>
      <c r="F55" s="223"/>
      <c r="G55" s="938"/>
      <c r="H55" s="938">
        <v>143</v>
      </c>
      <c r="I55" s="938">
        <v>27</v>
      </c>
      <c r="J55" s="938">
        <v>28</v>
      </c>
      <c r="K55" s="938">
        <v>58</v>
      </c>
      <c r="L55" s="938">
        <v>16</v>
      </c>
      <c r="M55" s="938">
        <v>14</v>
      </c>
    </row>
    <row r="56" spans="2:13" ht="15" customHeight="1">
      <c r="B56" s="232" t="s">
        <v>200</v>
      </c>
      <c r="C56" s="224"/>
      <c r="D56" s="224"/>
      <c r="E56" s="224"/>
      <c r="F56" s="223"/>
      <c r="G56" s="938"/>
      <c r="H56" s="938"/>
      <c r="I56" s="938"/>
      <c r="J56" s="938"/>
      <c r="K56" s="938"/>
      <c r="L56" s="938"/>
      <c r="M56" s="938"/>
    </row>
    <row r="57" spans="2:13" ht="8.1" customHeight="1">
      <c r="B57" s="231"/>
      <c r="C57" s="224"/>
      <c r="D57" s="224"/>
      <c r="E57" s="224"/>
      <c r="F57" s="223"/>
      <c r="G57" s="938"/>
      <c r="H57" s="938"/>
      <c r="I57" s="938"/>
      <c r="J57" s="938"/>
      <c r="K57" s="938"/>
      <c r="L57" s="938"/>
      <c r="M57" s="938"/>
    </row>
    <row r="58" spans="2:13" ht="15" customHeight="1">
      <c r="B58" s="228" t="s">
        <v>291</v>
      </c>
      <c r="C58" s="224"/>
      <c r="D58" s="224"/>
      <c r="E58" s="224"/>
      <c r="F58" s="223"/>
      <c r="G58" s="938"/>
      <c r="H58" s="938">
        <v>296</v>
      </c>
      <c r="I58" s="938">
        <v>96</v>
      </c>
      <c r="J58" s="938">
        <v>102</v>
      </c>
      <c r="K58" s="938">
        <v>24</v>
      </c>
      <c r="L58" s="938">
        <v>54</v>
      </c>
      <c r="M58" s="938">
        <v>20</v>
      </c>
    </row>
    <row r="59" spans="2:13" ht="15" customHeight="1">
      <c r="B59" s="228" t="s">
        <v>409</v>
      </c>
      <c r="C59" s="224"/>
      <c r="D59" s="224"/>
      <c r="E59" s="224"/>
      <c r="F59" s="223"/>
      <c r="G59" s="938"/>
      <c r="H59" s="938"/>
      <c r="I59" s="938"/>
      <c r="J59" s="938"/>
      <c r="K59" s="938"/>
      <c r="L59" s="938"/>
      <c r="M59" s="938"/>
    </row>
    <row r="60" spans="2:13" ht="15" customHeight="1">
      <c r="B60" s="229" t="s">
        <v>292</v>
      </c>
      <c r="C60" s="224"/>
      <c r="D60" s="224"/>
      <c r="E60" s="224"/>
      <c r="F60" s="223"/>
      <c r="G60" s="938"/>
      <c r="H60" s="938"/>
      <c r="I60" s="938"/>
      <c r="J60" s="938"/>
      <c r="K60" s="938"/>
      <c r="L60" s="938"/>
      <c r="M60" s="938"/>
    </row>
    <row r="61" spans="2:13" ht="15" customHeight="1">
      <c r="B61" s="229" t="s">
        <v>210</v>
      </c>
      <c r="C61" s="224"/>
      <c r="D61" s="224"/>
      <c r="E61" s="224"/>
      <c r="F61" s="223"/>
      <c r="G61" s="938"/>
      <c r="H61" s="938"/>
      <c r="I61" s="938"/>
      <c r="J61" s="938"/>
      <c r="K61" s="938"/>
      <c r="L61" s="938"/>
      <c r="M61" s="938"/>
    </row>
    <row r="62" spans="2:13" ht="8.1" customHeight="1">
      <c r="B62" s="231"/>
      <c r="C62" s="12"/>
      <c r="D62" s="12"/>
      <c r="E62" s="12"/>
      <c r="F62" s="223"/>
      <c r="G62" s="938"/>
      <c r="H62" s="938"/>
      <c r="I62" s="938"/>
      <c r="J62" s="938"/>
      <c r="K62" s="938"/>
      <c r="L62" s="938"/>
      <c r="M62" s="938"/>
    </row>
    <row r="63" spans="2:13" ht="15" customHeight="1">
      <c r="B63" s="228" t="s">
        <v>211</v>
      </c>
      <c r="C63" s="12"/>
      <c r="D63" s="12"/>
      <c r="E63" s="12"/>
      <c r="F63" s="223"/>
      <c r="G63" s="938"/>
      <c r="H63" s="938">
        <v>114</v>
      </c>
      <c r="I63" s="938">
        <v>39</v>
      </c>
      <c r="J63" s="938">
        <v>25</v>
      </c>
      <c r="K63" s="938">
        <v>8</v>
      </c>
      <c r="L63" s="938">
        <v>32</v>
      </c>
      <c r="M63" s="938">
        <v>10</v>
      </c>
    </row>
    <row r="64" spans="2:13" ht="15" customHeight="1">
      <c r="B64" s="229" t="s">
        <v>212</v>
      </c>
      <c r="C64" s="12"/>
      <c r="D64" s="12"/>
      <c r="E64" s="12"/>
      <c r="F64" s="223"/>
      <c r="G64" s="938"/>
      <c r="H64" s="938"/>
      <c r="I64" s="938"/>
      <c r="J64" s="938"/>
      <c r="K64" s="938"/>
      <c r="L64" s="938"/>
      <c r="M64" s="938"/>
    </row>
    <row r="65" spans="1:15" ht="8.1" customHeight="1">
      <c r="B65" s="231"/>
      <c r="C65" s="12"/>
      <c r="D65" s="12"/>
      <c r="E65" s="12"/>
      <c r="F65" s="223"/>
      <c r="G65" s="938"/>
      <c r="H65" s="938"/>
      <c r="I65" s="938"/>
      <c r="J65" s="938"/>
      <c r="K65" s="938"/>
      <c r="L65" s="938"/>
      <c r="M65" s="938"/>
    </row>
    <row r="66" spans="1:15" ht="15" customHeight="1">
      <c r="B66" s="228" t="s">
        <v>213</v>
      </c>
      <c r="C66" s="12"/>
      <c r="D66" s="12"/>
      <c r="E66" s="12"/>
      <c r="F66" s="223"/>
      <c r="G66" s="938"/>
      <c r="H66" s="938">
        <v>138</v>
      </c>
      <c r="I66" s="938">
        <v>44</v>
      </c>
      <c r="J66" s="938">
        <v>42</v>
      </c>
      <c r="K66" s="938">
        <v>20</v>
      </c>
      <c r="L66" s="938">
        <v>17</v>
      </c>
      <c r="M66" s="938">
        <v>15</v>
      </c>
    </row>
    <row r="67" spans="1:15" ht="15" customHeight="1">
      <c r="B67" s="229" t="s">
        <v>214</v>
      </c>
      <c r="C67" s="12"/>
      <c r="D67" s="12"/>
      <c r="E67" s="12"/>
      <c r="F67" s="223"/>
      <c r="G67" s="938"/>
      <c r="H67" s="938"/>
      <c r="I67" s="938"/>
      <c r="J67" s="938"/>
      <c r="K67" s="938"/>
      <c r="L67" s="938"/>
      <c r="M67" s="938"/>
    </row>
    <row r="68" spans="1:15" ht="8.1" customHeight="1">
      <c r="B68" s="231"/>
      <c r="C68" s="224"/>
      <c r="D68" s="224"/>
      <c r="E68" s="224"/>
      <c r="F68" s="223"/>
      <c r="G68" s="938"/>
      <c r="H68" s="938"/>
      <c r="I68" s="938"/>
      <c r="J68" s="938"/>
      <c r="K68" s="938"/>
      <c r="L68" s="938"/>
      <c r="M68" s="938"/>
    </row>
    <row r="69" spans="1:15" ht="15" customHeight="1">
      <c r="B69" s="293" t="s">
        <v>215</v>
      </c>
      <c r="C69" s="11"/>
      <c r="D69" s="11"/>
      <c r="E69" s="11"/>
      <c r="F69" s="223"/>
      <c r="G69" s="938"/>
      <c r="H69" s="938">
        <v>3</v>
      </c>
      <c r="I69" s="938" t="s">
        <v>540</v>
      </c>
      <c r="J69" s="938" t="s">
        <v>496</v>
      </c>
      <c r="K69" s="938" t="s">
        <v>540</v>
      </c>
      <c r="L69" s="938" t="s">
        <v>540</v>
      </c>
      <c r="M69" s="938" t="s">
        <v>496</v>
      </c>
    </row>
    <row r="70" spans="1:15" ht="15" customHeight="1">
      <c r="B70" s="294" t="s">
        <v>216</v>
      </c>
      <c r="C70" s="224"/>
      <c r="D70" s="224"/>
      <c r="E70" s="224"/>
      <c r="F70" s="223"/>
      <c r="G70" s="938"/>
      <c r="H70" s="938"/>
      <c r="I70" s="938"/>
      <c r="J70" s="938"/>
      <c r="K70" s="938"/>
      <c r="L70" s="938"/>
      <c r="M70" s="938"/>
    </row>
    <row r="71" spans="1:15" ht="8.1" customHeight="1">
      <c r="B71" s="231"/>
      <c r="C71" s="224"/>
      <c r="D71" s="224"/>
      <c r="E71" s="224"/>
      <c r="F71" s="223"/>
      <c r="G71" s="938"/>
      <c r="H71" s="938"/>
      <c r="I71" s="938"/>
      <c r="J71" s="938"/>
      <c r="K71" s="938"/>
      <c r="L71" s="938"/>
      <c r="M71" s="938"/>
    </row>
    <row r="72" spans="1:15" ht="15" customHeight="1">
      <c r="B72" s="293" t="s">
        <v>217</v>
      </c>
      <c r="C72" s="11"/>
      <c r="D72" s="11"/>
      <c r="E72" s="11"/>
      <c r="F72" s="223"/>
      <c r="G72" s="938"/>
      <c r="H72" s="938">
        <v>34</v>
      </c>
      <c r="I72" s="938">
        <v>9</v>
      </c>
      <c r="J72" s="938">
        <v>14</v>
      </c>
      <c r="K72" s="938">
        <v>4</v>
      </c>
      <c r="L72" s="938">
        <v>3</v>
      </c>
      <c r="M72" s="938">
        <v>4</v>
      </c>
    </row>
    <row r="73" spans="1:15" ht="15" customHeight="1">
      <c r="B73" s="294" t="s">
        <v>218</v>
      </c>
      <c r="C73" s="224"/>
      <c r="D73" s="224"/>
      <c r="E73" s="224"/>
      <c r="F73" s="223"/>
      <c r="G73" s="938"/>
      <c r="H73" s="938"/>
      <c r="I73" s="938"/>
      <c r="J73" s="938"/>
      <c r="K73" s="938"/>
      <c r="L73" s="940"/>
      <c r="M73" s="940"/>
      <c r="N73" s="798"/>
      <c r="O73" s="798"/>
    </row>
    <row r="74" spans="1:15" ht="8.1" customHeight="1">
      <c r="B74" s="231"/>
      <c r="C74" s="224"/>
      <c r="D74" s="224"/>
      <c r="E74" s="224"/>
      <c r="F74" s="223"/>
      <c r="G74" s="938"/>
      <c r="H74" s="938"/>
      <c r="I74" s="938"/>
      <c r="J74" s="938"/>
      <c r="K74" s="938"/>
      <c r="L74" s="940"/>
      <c r="M74" s="940"/>
      <c r="N74" s="798"/>
      <c r="O74" s="798"/>
    </row>
    <row r="75" spans="1:15" ht="15" customHeight="1">
      <c r="B75" s="293" t="s">
        <v>199</v>
      </c>
      <c r="C75" s="11"/>
      <c r="D75" s="11"/>
      <c r="E75" s="11"/>
      <c r="F75" s="223"/>
      <c r="G75" s="938"/>
      <c r="H75" s="938">
        <v>101</v>
      </c>
      <c r="I75" s="938">
        <v>34</v>
      </c>
      <c r="J75" s="938">
        <v>28</v>
      </c>
      <c r="K75" s="938">
        <v>15</v>
      </c>
      <c r="L75" s="940">
        <v>13</v>
      </c>
      <c r="M75" s="940">
        <v>11</v>
      </c>
      <c r="N75" s="798"/>
      <c r="O75" s="798"/>
    </row>
    <row r="76" spans="1:15" ht="15" customHeight="1">
      <c r="B76" s="294" t="s">
        <v>200</v>
      </c>
      <c r="C76" s="224"/>
      <c r="D76" s="224"/>
      <c r="E76" s="224"/>
      <c r="F76" s="223"/>
      <c r="G76" s="938"/>
      <c r="H76" s="938"/>
      <c r="I76" s="938"/>
      <c r="J76" s="938"/>
      <c r="K76" s="938"/>
      <c r="L76" s="940"/>
      <c r="M76" s="940"/>
      <c r="N76" s="798"/>
      <c r="O76" s="798"/>
    </row>
    <row r="77" spans="1:15" s="787" customFormat="1" ht="15" customHeight="1">
      <c r="A77" s="785"/>
      <c r="B77" s="785"/>
      <c r="C77" s="785"/>
      <c r="D77" s="785"/>
      <c r="E77" s="785"/>
      <c r="F77" s="785"/>
      <c r="G77" s="941"/>
      <c r="H77" s="941"/>
      <c r="I77" s="941"/>
      <c r="J77" s="941"/>
      <c r="K77" s="941"/>
      <c r="L77" s="942"/>
      <c r="M77" s="943"/>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543</v>
      </c>
      <c r="D3" s="750"/>
      <c r="E3" s="750"/>
      <c r="F3" s="750"/>
      <c r="G3" s="750"/>
      <c r="H3" s="750"/>
      <c r="I3" s="750"/>
      <c r="J3" s="750"/>
      <c r="K3" s="750"/>
      <c r="L3" s="750"/>
    </row>
    <row r="4" spans="1:187" ht="16.5" customHeight="1">
      <c r="A4" s="751"/>
      <c r="B4" s="752" t="s">
        <v>186</v>
      </c>
      <c r="C4" s="753" t="s">
        <v>542</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4" t="s">
        <v>145</v>
      </c>
      <c r="C6" s="974"/>
      <c r="D6" s="735"/>
      <c r="E6" s="737"/>
      <c r="F6" s="736" t="s">
        <v>495</v>
      </c>
      <c r="G6" s="737" t="s">
        <v>494</v>
      </c>
      <c r="H6" s="737"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5"/>
      <c r="M7" s="946"/>
      <c r="N7" s="945"/>
      <c r="O7" s="945"/>
      <c r="P7" s="945"/>
      <c r="Q7" s="945"/>
      <c r="R7" s="945"/>
      <c r="S7" s="945"/>
      <c r="T7" s="945"/>
      <c r="U7" s="945"/>
      <c r="V7" s="945"/>
      <c r="W7" s="945"/>
      <c r="X7" s="945"/>
      <c r="Y7" s="945"/>
      <c r="Z7" s="945"/>
      <c r="AA7" s="945"/>
      <c r="AB7" s="945"/>
      <c r="AC7" s="945"/>
      <c r="AD7" s="945"/>
      <c r="AE7" s="945"/>
      <c r="AF7" s="945"/>
      <c r="AG7" s="945"/>
      <c r="AH7" s="945"/>
      <c r="AI7" s="945"/>
      <c r="AJ7" s="945"/>
      <c r="AK7" s="945"/>
      <c r="AL7" s="945"/>
      <c r="AM7" s="945"/>
      <c r="AN7" s="945"/>
      <c r="AO7" s="945"/>
      <c r="AP7" s="945"/>
      <c r="AQ7" s="945"/>
      <c r="AR7" s="945"/>
      <c r="AS7" s="945"/>
      <c r="AT7" s="945"/>
      <c r="AU7" s="945"/>
      <c r="AV7" s="945"/>
      <c r="AW7" s="945"/>
      <c r="AX7" s="945"/>
      <c r="AY7" s="945"/>
      <c r="AZ7" s="945"/>
      <c r="BA7" s="945"/>
      <c r="BB7" s="945"/>
      <c r="BC7" s="945"/>
      <c r="BD7" s="945"/>
      <c r="BE7" s="945"/>
      <c r="BF7" s="945"/>
      <c r="BG7" s="945"/>
      <c r="BH7" s="945"/>
      <c r="BI7" s="945"/>
      <c r="BJ7" s="945"/>
      <c r="BK7" s="945"/>
      <c r="BL7" s="945"/>
      <c r="BM7" s="945"/>
      <c r="BN7" s="945"/>
      <c r="BO7" s="945"/>
      <c r="BP7" s="945"/>
      <c r="BQ7" s="945"/>
      <c r="BR7" s="945"/>
      <c r="BS7" s="945"/>
      <c r="BT7" s="945"/>
      <c r="BU7" s="945"/>
      <c r="BV7" s="945"/>
      <c r="BW7" s="945"/>
      <c r="BX7" s="945"/>
      <c r="BY7" s="945"/>
      <c r="BZ7" s="945"/>
      <c r="CA7" s="945"/>
      <c r="CB7" s="945"/>
      <c r="CC7" s="945"/>
      <c r="CD7" s="945"/>
      <c r="CE7" s="945"/>
      <c r="CF7" s="945"/>
      <c r="CG7" s="945"/>
      <c r="CH7" s="945"/>
      <c r="CI7" s="945"/>
      <c r="CJ7" s="945"/>
      <c r="CK7" s="945"/>
      <c r="CL7" s="945"/>
      <c r="CM7" s="945"/>
      <c r="CN7" s="945"/>
      <c r="CO7" s="945"/>
      <c r="CP7" s="945"/>
      <c r="CQ7" s="945"/>
      <c r="CR7" s="945"/>
      <c r="CS7" s="945"/>
      <c r="CT7" s="945"/>
      <c r="CU7" s="945"/>
      <c r="CV7" s="945"/>
      <c r="CW7" s="945"/>
      <c r="CX7" s="945"/>
      <c r="CY7" s="945"/>
      <c r="CZ7" s="945"/>
      <c r="DA7" s="945"/>
      <c r="DB7" s="945"/>
      <c r="DC7" s="945"/>
      <c r="DD7" s="945"/>
      <c r="DE7" s="945"/>
      <c r="DF7" s="945"/>
      <c r="DG7" s="945"/>
      <c r="DH7" s="945"/>
      <c r="DI7" s="945"/>
      <c r="DJ7" s="945"/>
      <c r="DK7" s="945"/>
      <c r="DL7" s="945"/>
      <c r="DM7" s="945"/>
      <c r="DN7" s="945"/>
      <c r="DO7" s="945"/>
      <c r="DP7" s="945"/>
      <c r="DQ7" s="945"/>
      <c r="DR7" s="945"/>
      <c r="DS7" s="945"/>
      <c r="DT7" s="945"/>
      <c r="DU7" s="945"/>
      <c r="DV7" s="945"/>
      <c r="DW7" s="945"/>
      <c r="DX7" s="945"/>
      <c r="DY7" s="945"/>
      <c r="DZ7" s="945"/>
      <c r="EA7" s="945"/>
      <c r="EB7" s="945"/>
      <c r="EC7" s="945"/>
      <c r="ED7" s="945"/>
      <c r="EE7" s="945"/>
      <c r="EF7" s="945"/>
      <c r="EG7" s="945"/>
      <c r="EH7" s="945"/>
      <c r="EI7" s="945"/>
      <c r="EJ7" s="945"/>
      <c r="EK7" s="945"/>
      <c r="EL7" s="945"/>
      <c r="EM7" s="945"/>
      <c r="EN7" s="945"/>
      <c r="EO7" s="945"/>
      <c r="EP7" s="945"/>
      <c r="EQ7" s="945"/>
      <c r="ER7" s="945"/>
      <c r="ES7" s="945"/>
      <c r="ET7" s="945"/>
      <c r="EU7" s="945"/>
      <c r="EV7" s="945"/>
      <c r="EW7" s="945"/>
      <c r="EX7" s="945"/>
      <c r="EY7" s="945"/>
      <c r="EZ7" s="945"/>
      <c r="FA7" s="945"/>
      <c r="FB7" s="945"/>
      <c r="FC7" s="945"/>
      <c r="FD7" s="945"/>
      <c r="FE7" s="945"/>
      <c r="FF7" s="945"/>
      <c r="FG7" s="945"/>
      <c r="FH7" s="945"/>
      <c r="FI7" s="945"/>
      <c r="FJ7" s="945"/>
      <c r="FK7" s="945"/>
      <c r="FL7" s="945"/>
      <c r="FM7" s="945"/>
      <c r="FN7" s="945"/>
      <c r="FO7" s="945"/>
      <c r="FP7" s="945"/>
      <c r="FQ7" s="945"/>
      <c r="FR7" s="945"/>
      <c r="FS7" s="945"/>
      <c r="FT7" s="945"/>
      <c r="FU7" s="945"/>
      <c r="FV7" s="945"/>
      <c r="FW7" s="945"/>
      <c r="FX7" s="945"/>
      <c r="FY7" s="945"/>
      <c r="FZ7" s="945"/>
      <c r="GA7" s="945"/>
      <c r="GB7" s="945"/>
      <c r="GC7" s="945"/>
      <c r="GD7" s="945"/>
      <c r="GE7" s="945"/>
    </row>
    <row r="8" spans="1:187" s="751" customFormat="1" ht="15" customHeight="1">
      <c r="B8" s="738" t="s">
        <v>59</v>
      </c>
      <c r="E8" s="199"/>
      <c r="F8" s="199">
        <v>10</v>
      </c>
      <c r="G8" s="199">
        <v>2</v>
      </c>
      <c r="H8" s="199">
        <v>4</v>
      </c>
      <c r="I8" s="199" t="s">
        <v>496</v>
      </c>
      <c r="J8" s="199">
        <v>4</v>
      </c>
      <c r="K8" s="936" t="s">
        <v>496</v>
      </c>
      <c r="L8" s="947"/>
      <c r="M8" s="947"/>
      <c r="N8" s="945"/>
      <c r="O8" s="945"/>
      <c r="P8" s="945"/>
      <c r="Q8" s="945"/>
      <c r="R8" s="945"/>
      <c r="S8" s="945"/>
      <c r="T8" s="945"/>
      <c r="U8" s="945"/>
      <c r="V8" s="945"/>
      <c r="W8" s="945"/>
      <c r="X8" s="945"/>
      <c r="Y8" s="945"/>
      <c r="Z8" s="945"/>
      <c r="AA8" s="945"/>
      <c r="AB8" s="945"/>
      <c r="AC8" s="945"/>
      <c r="AD8" s="945"/>
      <c r="AE8" s="945"/>
      <c r="AF8" s="945"/>
      <c r="AG8" s="945"/>
      <c r="AH8" s="945"/>
      <c r="AI8" s="945"/>
      <c r="AJ8" s="945"/>
      <c r="AK8" s="945"/>
      <c r="AL8" s="945"/>
      <c r="AM8" s="945"/>
      <c r="AN8" s="945"/>
      <c r="AO8" s="945"/>
      <c r="AP8" s="945"/>
      <c r="AQ8" s="945"/>
      <c r="AR8" s="945"/>
      <c r="AS8" s="945"/>
      <c r="AT8" s="945"/>
      <c r="AU8" s="945"/>
      <c r="AV8" s="945"/>
      <c r="AW8" s="945"/>
      <c r="AX8" s="945"/>
      <c r="AY8" s="945"/>
      <c r="AZ8" s="945"/>
      <c r="BA8" s="945"/>
      <c r="BB8" s="945"/>
      <c r="BC8" s="945"/>
      <c r="BD8" s="945"/>
      <c r="BE8" s="945"/>
      <c r="BF8" s="945"/>
      <c r="BG8" s="945"/>
      <c r="BH8" s="945"/>
      <c r="BI8" s="945"/>
      <c r="BJ8" s="945"/>
      <c r="BK8" s="945"/>
      <c r="BL8" s="945"/>
      <c r="BM8" s="945"/>
      <c r="BN8" s="945"/>
      <c r="BO8" s="945"/>
      <c r="BP8" s="945"/>
      <c r="BQ8" s="945"/>
      <c r="BR8" s="945"/>
      <c r="BS8" s="945"/>
      <c r="BT8" s="945"/>
      <c r="BU8" s="945"/>
      <c r="BV8" s="945"/>
      <c r="BW8" s="945"/>
      <c r="BX8" s="945"/>
      <c r="BY8" s="945"/>
      <c r="BZ8" s="945"/>
      <c r="CA8" s="945"/>
      <c r="CB8" s="945"/>
      <c r="CC8" s="945"/>
      <c r="CD8" s="945"/>
      <c r="CE8" s="945"/>
      <c r="CF8" s="945"/>
      <c r="CG8" s="945"/>
      <c r="CH8" s="945"/>
      <c r="CI8" s="945"/>
      <c r="CJ8" s="945"/>
      <c r="CK8" s="945"/>
      <c r="CL8" s="945"/>
      <c r="CM8" s="945"/>
      <c r="CN8" s="945"/>
      <c r="CO8" s="945"/>
      <c r="CP8" s="945"/>
      <c r="CQ8" s="945"/>
      <c r="CR8" s="945"/>
      <c r="CS8" s="945"/>
      <c r="CT8" s="945"/>
      <c r="CU8" s="945"/>
      <c r="CV8" s="945"/>
      <c r="CW8" s="945"/>
      <c r="CX8" s="945"/>
      <c r="CY8" s="945"/>
      <c r="CZ8" s="945"/>
      <c r="DA8" s="945"/>
      <c r="DB8" s="945"/>
      <c r="DC8" s="945"/>
      <c r="DD8" s="945"/>
      <c r="DE8" s="945"/>
      <c r="DF8" s="945"/>
      <c r="DG8" s="945"/>
      <c r="DH8" s="945"/>
      <c r="DI8" s="945"/>
      <c r="DJ8" s="945"/>
      <c r="DK8" s="945"/>
      <c r="DL8" s="945"/>
      <c r="DM8" s="945"/>
      <c r="DN8" s="945"/>
      <c r="DO8" s="945"/>
      <c r="DP8" s="945"/>
      <c r="DQ8" s="945"/>
      <c r="DR8" s="945"/>
      <c r="DS8" s="945"/>
      <c r="DT8" s="945"/>
      <c r="DU8" s="945"/>
      <c r="DV8" s="945"/>
      <c r="DW8" s="945"/>
      <c r="DX8" s="945"/>
      <c r="DY8" s="945"/>
      <c r="DZ8" s="945"/>
      <c r="EA8" s="945"/>
      <c r="EB8" s="945"/>
      <c r="EC8" s="945"/>
      <c r="ED8" s="945"/>
      <c r="EE8" s="945"/>
      <c r="EF8" s="945"/>
      <c r="EG8" s="945"/>
      <c r="EH8" s="945"/>
      <c r="EI8" s="945"/>
      <c r="EJ8" s="945"/>
      <c r="EK8" s="945"/>
      <c r="EL8" s="945"/>
      <c r="EM8" s="945"/>
      <c r="EN8" s="945"/>
      <c r="EO8" s="945"/>
      <c r="EP8" s="945"/>
      <c r="EQ8" s="945"/>
      <c r="ER8" s="945"/>
      <c r="ES8" s="945"/>
      <c r="ET8" s="945"/>
      <c r="EU8" s="945"/>
      <c r="EV8" s="945"/>
      <c r="EW8" s="945"/>
      <c r="EX8" s="945"/>
      <c r="EY8" s="945"/>
      <c r="EZ8" s="945"/>
      <c r="FA8" s="945"/>
      <c r="FB8" s="945"/>
      <c r="FC8" s="945"/>
      <c r="FD8" s="945"/>
      <c r="FE8" s="945"/>
      <c r="FF8" s="945"/>
      <c r="FG8" s="945"/>
      <c r="FH8" s="945"/>
      <c r="FI8" s="945"/>
      <c r="FJ8" s="945"/>
      <c r="FK8" s="945"/>
      <c r="FL8" s="945"/>
      <c r="FM8" s="945"/>
      <c r="FN8" s="945"/>
      <c r="FO8" s="945"/>
      <c r="FP8" s="945"/>
      <c r="FQ8" s="945"/>
      <c r="FR8" s="945"/>
      <c r="FS8" s="945"/>
      <c r="FT8" s="945"/>
      <c r="FU8" s="945"/>
      <c r="FV8" s="945"/>
      <c r="FW8" s="945"/>
      <c r="FX8" s="945"/>
      <c r="FY8" s="945"/>
      <c r="FZ8" s="945"/>
      <c r="GA8" s="945"/>
      <c r="GB8" s="945"/>
      <c r="GC8" s="945"/>
      <c r="GD8" s="945"/>
      <c r="GE8" s="945"/>
    </row>
    <row r="9" spans="1:187" s="751" customFormat="1" ht="15" customHeight="1">
      <c r="B9" s="739" t="s">
        <v>91</v>
      </c>
      <c r="C9" s="740"/>
      <c r="E9" s="199"/>
      <c r="F9" s="199"/>
      <c r="G9" s="199"/>
      <c r="H9" s="199"/>
      <c r="I9" s="199"/>
      <c r="J9" s="199"/>
      <c r="K9" s="936"/>
      <c r="L9" s="948"/>
      <c r="M9" s="949"/>
      <c r="N9" s="945"/>
      <c r="O9" s="945"/>
      <c r="P9" s="945"/>
      <c r="Q9" s="945"/>
      <c r="R9" s="945"/>
      <c r="S9" s="945"/>
      <c r="T9" s="945"/>
      <c r="U9" s="945"/>
      <c r="V9" s="945"/>
      <c r="W9" s="945"/>
      <c r="X9" s="945"/>
      <c r="Y9" s="945"/>
      <c r="Z9" s="945"/>
      <c r="AA9" s="945"/>
      <c r="AB9" s="945"/>
      <c r="AC9" s="945"/>
      <c r="AD9" s="945"/>
      <c r="AE9" s="945"/>
      <c r="AF9" s="945"/>
      <c r="AG9" s="945"/>
      <c r="AH9" s="945"/>
      <c r="AI9" s="945"/>
      <c r="AJ9" s="945"/>
      <c r="AK9" s="945"/>
      <c r="AL9" s="945"/>
      <c r="AM9" s="945"/>
      <c r="AN9" s="945"/>
      <c r="AO9" s="945"/>
      <c r="AP9" s="945"/>
      <c r="AQ9" s="945"/>
      <c r="AR9" s="945"/>
      <c r="AS9" s="945"/>
      <c r="AT9" s="945"/>
      <c r="AU9" s="945"/>
      <c r="AV9" s="945"/>
      <c r="AW9" s="945"/>
      <c r="AX9" s="945"/>
      <c r="AY9" s="945"/>
      <c r="AZ9" s="945"/>
      <c r="BA9" s="945"/>
      <c r="BB9" s="945"/>
      <c r="BC9" s="945"/>
      <c r="BD9" s="945"/>
      <c r="BE9" s="945"/>
      <c r="BF9" s="945"/>
      <c r="BG9" s="945"/>
      <c r="BH9" s="945"/>
      <c r="BI9" s="945"/>
      <c r="BJ9" s="945"/>
      <c r="BK9" s="945"/>
      <c r="BL9" s="945"/>
      <c r="BM9" s="945"/>
      <c r="BN9" s="945"/>
      <c r="BO9" s="945"/>
      <c r="BP9" s="945"/>
      <c r="BQ9" s="945"/>
      <c r="BR9" s="945"/>
      <c r="BS9" s="945"/>
      <c r="BT9" s="945"/>
      <c r="BU9" s="945"/>
      <c r="BV9" s="945"/>
      <c r="BW9" s="945"/>
      <c r="BX9" s="945"/>
      <c r="BY9" s="945"/>
      <c r="BZ9" s="945"/>
      <c r="CA9" s="945"/>
      <c r="CB9" s="945"/>
      <c r="CC9" s="945"/>
      <c r="CD9" s="945"/>
      <c r="CE9" s="945"/>
      <c r="CF9" s="945"/>
      <c r="CG9" s="945"/>
      <c r="CH9" s="945"/>
      <c r="CI9" s="945"/>
      <c r="CJ9" s="945"/>
      <c r="CK9" s="945"/>
      <c r="CL9" s="945"/>
      <c r="CM9" s="945"/>
      <c r="CN9" s="945"/>
      <c r="CO9" s="945"/>
      <c r="CP9" s="945"/>
      <c r="CQ9" s="945"/>
      <c r="CR9" s="945"/>
      <c r="CS9" s="945"/>
      <c r="CT9" s="945"/>
      <c r="CU9" s="945"/>
      <c r="CV9" s="945"/>
      <c r="CW9" s="945"/>
      <c r="CX9" s="945"/>
      <c r="CY9" s="945"/>
      <c r="CZ9" s="945"/>
      <c r="DA9" s="945"/>
      <c r="DB9" s="945"/>
      <c r="DC9" s="945"/>
      <c r="DD9" s="945"/>
      <c r="DE9" s="945"/>
      <c r="DF9" s="945"/>
      <c r="DG9" s="945"/>
      <c r="DH9" s="945"/>
      <c r="DI9" s="945"/>
      <c r="DJ9" s="945"/>
      <c r="DK9" s="945"/>
      <c r="DL9" s="945"/>
      <c r="DM9" s="945"/>
      <c r="DN9" s="945"/>
      <c r="DO9" s="945"/>
      <c r="DP9" s="945"/>
      <c r="DQ9" s="945"/>
      <c r="DR9" s="945"/>
      <c r="DS9" s="945"/>
      <c r="DT9" s="945"/>
      <c r="DU9" s="945"/>
      <c r="DV9" s="945"/>
      <c r="DW9" s="945"/>
      <c r="DX9" s="945"/>
      <c r="DY9" s="945"/>
      <c r="DZ9" s="945"/>
      <c r="EA9" s="945"/>
      <c r="EB9" s="945"/>
      <c r="EC9" s="945"/>
      <c r="ED9" s="945"/>
      <c r="EE9" s="945"/>
      <c r="EF9" s="945"/>
      <c r="EG9" s="945"/>
      <c r="EH9" s="945"/>
      <c r="EI9" s="945"/>
      <c r="EJ9" s="945"/>
      <c r="EK9" s="945"/>
      <c r="EL9" s="945"/>
      <c r="EM9" s="945"/>
      <c r="EN9" s="945"/>
      <c r="EO9" s="945"/>
      <c r="EP9" s="945"/>
      <c r="EQ9" s="945"/>
      <c r="ER9" s="945"/>
      <c r="ES9" s="945"/>
      <c r="ET9" s="945"/>
      <c r="EU9" s="945"/>
      <c r="EV9" s="945"/>
      <c r="EW9" s="945"/>
      <c r="EX9" s="945"/>
      <c r="EY9" s="945"/>
      <c r="EZ9" s="945"/>
      <c r="FA9" s="945"/>
      <c r="FB9" s="945"/>
      <c r="FC9" s="945"/>
      <c r="FD9" s="945"/>
      <c r="FE9" s="945"/>
      <c r="FF9" s="945"/>
      <c r="FG9" s="945"/>
      <c r="FH9" s="945"/>
      <c r="FI9" s="945"/>
      <c r="FJ9" s="945"/>
      <c r="FK9" s="945"/>
      <c r="FL9" s="945"/>
      <c r="FM9" s="945"/>
      <c r="FN9" s="945"/>
      <c r="FO9" s="945"/>
      <c r="FP9" s="945"/>
      <c r="FQ9" s="945"/>
      <c r="FR9" s="945"/>
      <c r="FS9" s="945"/>
      <c r="FT9" s="945"/>
      <c r="FU9" s="945"/>
      <c r="FV9" s="945"/>
      <c r="FW9" s="945"/>
      <c r="FX9" s="945"/>
      <c r="FY9" s="945"/>
      <c r="FZ9" s="945"/>
      <c r="GA9" s="945"/>
      <c r="GB9" s="945"/>
      <c r="GC9" s="945"/>
      <c r="GD9" s="945"/>
      <c r="GE9" s="945"/>
    </row>
    <row r="10" spans="1:187" s="751" customFormat="1" ht="15" customHeight="1">
      <c r="B10" s="739"/>
      <c r="C10" s="740"/>
      <c r="E10" s="199"/>
      <c r="F10" s="199"/>
      <c r="G10" s="199"/>
      <c r="H10" s="199"/>
      <c r="I10" s="199"/>
      <c r="J10" s="199"/>
      <c r="K10" s="936"/>
      <c r="L10" s="948"/>
      <c r="M10" s="949"/>
      <c r="N10" s="945"/>
      <c r="O10" s="945"/>
      <c r="P10" s="945"/>
      <c r="Q10" s="945"/>
      <c r="R10" s="945"/>
      <c r="S10" s="945"/>
      <c r="T10" s="945"/>
      <c r="U10" s="945"/>
      <c r="V10" s="945"/>
      <c r="W10" s="945"/>
      <c r="X10" s="945"/>
      <c r="Y10" s="945"/>
      <c r="Z10" s="945"/>
      <c r="AA10" s="945"/>
      <c r="AB10" s="945"/>
      <c r="AC10" s="945"/>
      <c r="AD10" s="945"/>
      <c r="AE10" s="945"/>
      <c r="AF10" s="945"/>
      <c r="AG10" s="945"/>
      <c r="AH10" s="945"/>
      <c r="AI10" s="945"/>
      <c r="AJ10" s="945"/>
      <c r="AK10" s="945"/>
      <c r="AL10" s="945"/>
      <c r="AM10" s="945"/>
      <c r="AN10" s="945"/>
      <c r="AO10" s="945"/>
      <c r="AP10" s="945"/>
      <c r="AQ10" s="945"/>
      <c r="AR10" s="945"/>
      <c r="AS10" s="945"/>
      <c r="AT10" s="945"/>
      <c r="AU10" s="945"/>
      <c r="AV10" s="945"/>
      <c r="AW10" s="945"/>
      <c r="AX10" s="945"/>
      <c r="AY10" s="945"/>
      <c r="AZ10" s="945"/>
      <c r="BA10" s="945"/>
      <c r="BB10" s="945"/>
      <c r="BC10" s="945"/>
      <c r="BD10" s="945"/>
      <c r="BE10" s="945"/>
      <c r="BF10" s="945"/>
      <c r="BG10" s="945"/>
      <c r="BH10" s="945"/>
      <c r="BI10" s="945"/>
      <c r="BJ10" s="945"/>
      <c r="BK10" s="945"/>
      <c r="BL10" s="945"/>
      <c r="BM10" s="945"/>
      <c r="BN10" s="945"/>
      <c r="BO10" s="945"/>
      <c r="BP10" s="945"/>
      <c r="BQ10" s="945"/>
      <c r="BR10" s="945"/>
      <c r="BS10" s="945"/>
      <c r="BT10" s="945"/>
      <c r="BU10" s="945"/>
      <c r="BV10" s="945"/>
      <c r="BW10" s="945"/>
      <c r="BX10" s="945"/>
      <c r="BY10" s="945"/>
      <c r="BZ10" s="945"/>
      <c r="CA10" s="945"/>
      <c r="CB10" s="945"/>
      <c r="CC10" s="945"/>
      <c r="CD10" s="945"/>
      <c r="CE10" s="945"/>
      <c r="CF10" s="945"/>
      <c r="CG10" s="945"/>
      <c r="CH10" s="945"/>
      <c r="CI10" s="945"/>
      <c r="CJ10" s="945"/>
      <c r="CK10" s="945"/>
      <c r="CL10" s="945"/>
      <c r="CM10" s="945"/>
      <c r="CN10" s="945"/>
      <c r="CO10" s="945"/>
      <c r="CP10" s="945"/>
      <c r="CQ10" s="945"/>
      <c r="CR10" s="945"/>
      <c r="CS10" s="945"/>
      <c r="CT10" s="945"/>
      <c r="CU10" s="945"/>
      <c r="CV10" s="945"/>
      <c r="CW10" s="945"/>
      <c r="CX10" s="945"/>
      <c r="CY10" s="945"/>
      <c r="CZ10" s="945"/>
      <c r="DA10" s="945"/>
      <c r="DB10" s="945"/>
      <c r="DC10" s="945"/>
      <c r="DD10" s="945"/>
      <c r="DE10" s="945"/>
      <c r="DF10" s="945"/>
      <c r="DG10" s="945"/>
      <c r="DH10" s="945"/>
      <c r="DI10" s="945"/>
      <c r="DJ10" s="945"/>
      <c r="DK10" s="945"/>
      <c r="DL10" s="945"/>
      <c r="DM10" s="945"/>
      <c r="DN10" s="945"/>
      <c r="DO10" s="945"/>
      <c r="DP10" s="945"/>
      <c r="DQ10" s="945"/>
      <c r="DR10" s="945"/>
      <c r="DS10" s="945"/>
      <c r="DT10" s="945"/>
      <c r="DU10" s="945"/>
      <c r="DV10" s="945"/>
      <c r="DW10" s="945"/>
      <c r="DX10" s="945"/>
      <c r="DY10" s="945"/>
      <c r="DZ10" s="945"/>
      <c r="EA10" s="945"/>
      <c r="EB10" s="945"/>
      <c r="EC10" s="945"/>
      <c r="ED10" s="945"/>
      <c r="EE10" s="945"/>
      <c r="EF10" s="945"/>
      <c r="EG10" s="945"/>
      <c r="EH10" s="945"/>
      <c r="EI10" s="945"/>
      <c r="EJ10" s="945"/>
      <c r="EK10" s="945"/>
      <c r="EL10" s="945"/>
      <c r="EM10" s="945"/>
      <c r="EN10" s="945"/>
      <c r="EO10" s="945"/>
      <c r="EP10" s="945"/>
      <c r="EQ10" s="945"/>
      <c r="ER10" s="945"/>
      <c r="ES10" s="945"/>
      <c r="ET10" s="945"/>
      <c r="EU10" s="945"/>
      <c r="EV10" s="945"/>
      <c r="EW10" s="945"/>
      <c r="EX10" s="945"/>
      <c r="EY10" s="945"/>
      <c r="EZ10" s="945"/>
      <c r="FA10" s="945"/>
      <c r="FB10" s="945"/>
      <c r="FC10" s="945"/>
      <c r="FD10" s="945"/>
      <c r="FE10" s="945"/>
      <c r="FF10" s="945"/>
      <c r="FG10" s="945"/>
      <c r="FH10" s="945"/>
      <c r="FI10" s="945"/>
      <c r="FJ10" s="945"/>
      <c r="FK10" s="945"/>
      <c r="FL10" s="945"/>
      <c r="FM10" s="945"/>
      <c r="FN10" s="945"/>
      <c r="FO10" s="945"/>
      <c r="FP10" s="945"/>
      <c r="FQ10" s="945"/>
      <c r="FR10" s="945"/>
      <c r="FS10" s="945"/>
      <c r="FT10" s="945"/>
      <c r="FU10" s="945"/>
      <c r="FV10" s="945"/>
      <c r="FW10" s="945"/>
      <c r="FX10" s="945"/>
      <c r="FY10" s="945"/>
      <c r="FZ10" s="945"/>
      <c r="GA10" s="945"/>
      <c r="GB10" s="945"/>
      <c r="GC10" s="945"/>
      <c r="GD10" s="945"/>
      <c r="GE10" s="945"/>
    </row>
    <row r="11" spans="1:187" s="751" customFormat="1" ht="15" customHeight="1">
      <c r="B11" s="738" t="s">
        <v>89</v>
      </c>
      <c r="C11" s="740"/>
      <c r="E11" s="199"/>
      <c r="F11" s="199">
        <v>18</v>
      </c>
      <c r="G11" s="199">
        <v>8</v>
      </c>
      <c r="H11" s="199">
        <v>3</v>
      </c>
      <c r="I11" s="199">
        <v>1</v>
      </c>
      <c r="J11" s="199">
        <v>6</v>
      </c>
      <c r="K11" s="936" t="s">
        <v>496</v>
      </c>
      <c r="L11" s="948"/>
      <c r="M11" s="949"/>
      <c r="N11" s="945"/>
      <c r="O11" s="945"/>
      <c r="P11" s="945"/>
      <c r="Q11" s="945"/>
      <c r="R11" s="945"/>
      <c r="S11" s="945"/>
      <c r="T11" s="945"/>
      <c r="U11" s="945"/>
      <c r="V11" s="945"/>
      <c r="W11" s="945"/>
      <c r="X11" s="945"/>
      <c r="Y11" s="945"/>
      <c r="Z11" s="945"/>
      <c r="AA11" s="945"/>
      <c r="AB11" s="945"/>
      <c r="AC11" s="945"/>
      <c r="AD11" s="945"/>
      <c r="AE11" s="945"/>
      <c r="AF11" s="945"/>
      <c r="AG11" s="945"/>
      <c r="AH11" s="945"/>
      <c r="AI11" s="945"/>
      <c r="AJ11" s="945"/>
      <c r="AK11" s="945"/>
      <c r="AL11" s="945"/>
      <c r="AM11" s="945"/>
      <c r="AN11" s="945"/>
      <c r="AO11" s="945"/>
      <c r="AP11" s="945"/>
      <c r="AQ11" s="945"/>
      <c r="AR11" s="945"/>
      <c r="AS11" s="945"/>
      <c r="AT11" s="945"/>
      <c r="AU11" s="945"/>
      <c r="AV11" s="945"/>
      <c r="AW11" s="945"/>
      <c r="AX11" s="945"/>
      <c r="AY11" s="945"/>
      <c r="AZ11" s="945"/>
      <c r="BA11" s="945"/>
      <c r="BB11" s="945"/>
      <c r="BC11" s="945"/>
      <c r="BD11" s="945"/>
      <c r="BE11" s="945"/>
      <c r="BF11" s="945"/>
      <c r="BG11" s="945"/>
      <c r="BH11" s="945"/>
      <c r="BI11" s="945"/>
      <c r="BJ11" s="945"/>
      <c r="BK11" s="945"/>
      <c r="BL11" s="945"/>
      <c r="BM11" s="945"/>
      <c r="BN11" s="945"/>
      <c r="BO11" s="945"/>
      <c r="BP11" s="945"/>
      <c r="BQ11" s="945"/>
      <c r="BR11" s="945"/>
      <c r="BS11" s="945"/>
      <c r="BT11" s="945"/>
      <c r="BU11" s="945"/>
      <c r="BV11" s="945"/>
      <c r="BW11" s="945"/>
      <c r="BX11" s="945"/>
      <c r="BY11" s="945"/>
      <c r="BZ11" s="945"/>
      <c r="CA11" s="945"/>
      <c r="CB11" s="945"/>
      <c r="CC11" s="945"/>
      <c r="CD11" s="945"/>
      <c r="CE11" s="945"/>
      <c r="CF11" s="945"/>
      <c r="CG11" s="945"/>
      <c r="CH11" s="945"/>
      <c r="CI11" s="945"/>
      <c r="CJ11" s="945"/>
      <c r="CK11" s="945"/>
      <c r="CL11" s="945"/>
      <c r="CM11" s="945"/>
      <c r="CN11" s="945"/>
      <c r="CO11" s="945"/>
      <c r="CP11" s="945"/>
      <c r="CQ11" s="945"/>
      <c r="CR11" s="945"/>
      <c r="CS11" s="945"/>
      <c r="CT11" s="945"/>
      <c r="CU11" s="945"/>
      <c r="CV11" s="945"/>
      <c r="CW11" s="945"/>
      <c r="CX11" s="945"/>
      <c r="CY11" s="945"/>
      <c r="CZ11" s="945"/>
      <c r="DA11" s="945"/>
      <c r="DB11" s="945"/>
      <c r="DC11" s="945"/>
      <c r="DD11" s="945"/>
      <c r="DE11" s="945"/>
      <c r="DF11" s="945"/>
      <c r="DG11" s="945"/>
      <c r="DH11" s="945"/>
      <c r="DI11" s="945"/>
      <c r="DJ11" s="945"/>
      <c r="DK11" s="945"/>
      <c r="DL11" s="945"/>
      <c r="DM11" s="945"/>
      <c r="DN11" s="945"/>
      <c r="DO11" s="945"/>
      <c r="DP11" s="945"/>
      <c r="DQ11" s="945"/>
      <c r="DR11" s="945"/>
      <c r="DS11" s="945"/>
      <c r="DT11" s="945"/>
      <c r="DU11" s="945"/>
      <c r="DV11" s="945"/>
      <c r="DW11" s="945"/>
      <c r="DX11" s="945"/>
      <c r="DY11" s="945"/>
      <c r="DZ11" s="945"/>
      <c r="EA11" s="945"/>
      <c r="EB11" s="945"/>
      <c r="EC11" s="945"/>
      <c r="ED11" s="945"/>
      <c r="EE11" s="945"/>
      <c r="EF11" s="945"/>
      <c r="EG11" s="945"/>
      <c r="EH11" s="945"/>
      <c r="EI11" s="945"/>
      <c r="EJ11" s="945"/>
      <c r="EK11" s="945"/>
      <c r="EL11" s="945"/>
      <c r="EM11" s="945"/>
      <c r="EN11" s="945"/>
      <c r="EO11" s="945"/>
      <c r="EP11" s="945"/>
      <c r="EQ11" s="945"/>
      <c r="ER11" s="945"/>
      <c r="ES11" s="945"/>
      <c r="ET11" s="945"/>
      <c r="EU11" s="945"/>
      <c r="EV11" s="945"/>
      <c r="EW11" s="945"/>
      <c r="EX11" s="945"/>
      <c r="EY11" s="945"/>
      <c r="EZ11" s="945"/>
      <c r="FA11" s="945"/>
      <c r="FB11" s="945"/>
      <c r="FC11" s="945"/>
      <c r="FD11" s="945"/>
      <c r="FE11" s="945"/>
      <c r="FF11" s="945"/>
      <c r="FG11" s="945"/>
      <c r="FH11" s="945"/>
      <c r="FI11" s="945"/>
      <c r="FJ11" s="945"/>
      <c r="FK11" s="945"/>
      <c r="FL11" s="945"/>
      <c r="FM11" s="945"/>
      <c r="FN11" s="945"/>
      <c r="FO11" s="945"/>
      <c r="FP11" s="945"/>
      <c r="FQ11" s="945"/>
      <c r="FR11" s="945"/>
      <c r="FS11" s="945"/>
      <c r="FT11" s="945"/>
      <c r="FU11" s="945"/>
      <c r="FV11" s="945"/>
      <c r="FW11" s="945"/>
      <c r="FX11" s="945"/>
      <c r="FY11" s="945"/>
      <c r="FZ11" s="945"/>
      <c r="GA11" s="945"/>
      <c r="GB11" s="945"/>
      <c r="GC11" s="945"/>
      <c r="GD11" s="945"/>
      <c r="GE11" s="945"/>
    </row>
    <row r="12" spans="1:187" s="751" customFormat="1" ht="15" customHeight="1">
      <c r="B12" s="739" t="s">
        <v>90</v>
      </c>
      <c r="C12" s="740"/>
      <c r="E12" s="199"/>
      <c r="F12" s="199"/>
      <c r="G12" s="199"/>
      <c r="H12" s="199"/>
      <c r="I12" s="199"/>
      <c r="J12" s="199"/>
      <c r="K12" s="936"/>
      <c r="L12" s="948"/>
      <c r="M12" s="949"/>
      <c r="N12" s="945"/>
      <c r="O12" s="945"/>
      <c r="P12" s="945"/>
      <c r="Q12" s="945"/>
      <c r="R12" s="945"/>
      <c r="S12" s="945"/>
      <c r="T12" s="945"/>
      <c r="U12" s="945"/>
      <c r="V12" s="945"/>
      <c r="W12" s="945"/>
      <c r="X12" s="945"/>
      <c r="Y12" s="945"/>
      <c r="Z12" s="945"/>
      <c r="AA12" s="945"/>
      <c r="AB12" s="945"/>
      <c r="AC12" s="945"/>
      <c r="AD12" s="945"/>
      <c r="AE12" s="945"/>
      <c r="AF12" s="945"/>
      <c r="AG12" s="945"/>
      <c r="AH12" s="945"/>
      <c r="AI12" s="945"/>
      <c r="AJ12" s="945"/>
      <c r="AK12" s="945"/>
      <c r="AL12" s="945"/>
      <c r="AM12" s="945"/>
      <c r="AN12" s="945"/>
      <c r="AO12" s="945"/>
      <c r="AP12" s="945"/>
      <c r="AQ12" s="945"/>
      <c r="AR12" s="945"/>
      <c r="AS12" s="945"/>
      <c r="AT12" s="945"/>
      <c r="AU12" s="945"/>
      <c r="AV12" s="945"/>
      <c r="AW12" s="945"/>
      <c r="AX12" s="945"/>
      <c r="AY12" s="945"/>
      <c r="AZ12" s="945"/>
      <c r="BA12" s="945"/>
      <c r="BB12" s="945"/>
      <c r="BC12" s="945"/>
      <c r="BD12" s="945"/>
      <c r="BE12" s="945"/>
      <c r="BF12" s="945"/>
      <c r="BG12" s="945"/>
      <c r="BH12" s="945"/>
      <c r="BI12" s="945"/>
      <c r="BJ12" s="945"/>
      <c r="BK12" s="945"/>
      <c r="BL12" s="945"/>
      <c r="BM12" s="945"/>
      <c r="BN12" s="945"/>
      <c r="BO12" s="945"/>
      <c r="BP12" s="945"/>
      <c r="BQ12" s="945"/>
      <c r="BR12" s="945"/>
      <c r="BS12" s="945"/>
      <c r="BT12" s="945"/>
      <c r="BU12" s="945"/>
      <c r="BV12" s="945"/>
      <c r="BW12" s="945"/>
      <c r="BX12" s="945"/>
      <c r="BY12" s="945"/>
      <c r="BZ12" s="945"/>
      <c r="CA12" s="945"/>
      <c r="CB12" s="945"/>
      <c r="CC12" s="945"/>
      <c r="CD12" s="945"/>
      <c r="CE12" s="945"/>
      <c r="CF12" s="945"/>
      <c r="CG12" s="945"/>
      <c r="CH12" s="945"/>
      <c r="CI12" s="945"/>
      <c r="CJ12" s="945"/>
      <c r="CK12" s="945"/>
      <c r="CL12" s="945"/>
      <c r="CM12" s="945"/>
      <c r="CN12" s="945"/>
      <c r="CO12" s="945"/>
      <c r="CP12" s="945"/>
      <c r="CQ12" s="945"/>
      <c r="CR12" s="945"/>
      <c r="CS12" s="945"/>
      <c r="CT12" s="945"/>
      <c r="CU12" s="945"/>
      <c r="CV12" s="945"/>
      <c r="CW12" s="945"/>
      <c r="CX12" s="945"/>
      <c r="CY12" s="945"/>
      <c r="CZ12" s="945"/>
      <c r="DA12" s="945"/>
      <c r="DB12" s="945"/>
      <c r="DC12" s="945"/>
      <c r="DD12" s="945"/>
      <c r="DE12" s="945"/>
      <c r="DF12" s="945"/>
      <c r="DG12" s="945"/>
      <c r="DH12" s="945"/>
      <c r="DI12" s="945"/>
      <c r="DJ12" s="945"/>
      <c r="DK12" s="945"/>
      <c r="DL12" s="945"/>
      <c r="DM12" s="945"/>
      <c r="DN12" s="945"/>
      <c r="DO12" s="945"/>
      <c r="DP12" s="945"/>
      <c r="DQ12" s="945"/>
      <c r="DR12" s="945"/>
      <c r="DS12" s="945"/>
      <c r="DT12" s="945"/>
      <c r="DU12" s="945"/>
      <c r="DV12" s="945"/>
      <c r="DW12" s="945"/>
      <c r="DX12" s="945"/>
      <c r="DY12" s="945"/>
      <c r="DZ12" s="945"/>
      <c r="EA12" s="945"/>
      <c r="EB12" s="945"/>
      <c r="EC12" s="945"/>
      <c r="ED12" s="945"/>
      <c r="EE12" s="945"/>
      <c r="EF12" s="945"/>
      <c r="EG12" s="945"/>
      <c r="EH12" s="945"/>
      <c r="EI12" s="945"/>
      <c r="EJ12" s="945"/>
      <c r="EK12" s="945"/>
      <c r="EL12" s="945"/>
      <c r="EM12" s="945"/>
      <c r="EN12" s="945"/>
      <c r="EO12" s="945"/>
      <c r="EP12" s="945"/>
      <c r="EQ12" s="945"/>
      <c r="ER12" s="945"/>
      <c r="ES12" s="945"/>
      <c r="ET12" s="945"/>
      <c r="EU12" s="945"/>
      <c r="EV12" s="945"/>
      <c r="EW12" s="945"/>
      <c r="EX12" s="945"/>
      <c r="EY12" s="945"/>
      <c r="EZ12" s="945"/>
      <c r="FA12" s="945"/>
      <c r="FB12" s="945"/>
      <c r="FC12" s="945"/>
      <c r="FD12" s="945"/>
      <c r="FE12" s="945"/>
      <c r="FF12" s="945"/>
      <c r="FG12" s="945"/>
      <c r="FH12" s="945"/>
      <c r="FI12" s="945"/>
      <c r="FJ12" s="945"/>
      <c r="FK12" s="945"/>
      <c r="FL12" s="945"/>
      <c r="FM12" s="945"/>
      <c r="FN12" s="945"/>
      <c r="FO12" s="945"/>
      <c r="FP12" s="945"/>
      <c r="FQ12" s="945"/>
      <c r="FR12" s="945"/>
      <c r="FS12" s="945"/>
      <c r="FT12" s="945"/>
      <c r="FU12" s="945"/>
      <c r="FV12" s="945"/>
      <c r="FW12" s="945"/>
      <c r="FX12" s="945"/>
      <c r="FY12" s="945"/>
      <c r="FZ12" s="945"/>
      <c r="GA12" s="945"/>
      <c r="GB12" s="945"/>
      <c r="GC12" s="945"/>
      <c r="GD12" s="945"/>
      <c r="GE12" s="945"/>
    </row>
    <row r="13" spans="1:187" s="751" customFormat="1" ht="15" customHeight="1">
      <c r="B13" s="739"/>
      <c r="C13" s="740"/>
      <c r="E13" s="199"/>
      <c r="F13" s="199"/>
      <c r="G13" s="199"/>
      <c r="H13" s="199"/>
      <c r="I13" s="199"/>
      <c r="J13" s="199"/>
      <c r="K13" s="936"/>
      <c r="L13" s="948"/>
      <c r="M13" s="949"/>
      <c r="N13" s="945"/>
      <c r="O13" s="945"/>
      <c r="P13" s="945"/>
      <c r="Q13" s="945"/>
      <c r="R13" s="945"/>
      <c r="S13" s="945"/>
      <c r="T13" s="945"/>
      <c r="U13" s="945"/>
      <c r="V13" s="945"/>
      <c r="W13" s="945"/>
      <c r="X13" s="945"/>
      <c r="Y13" s="945"/>
      <c r="Z13" s="945"/>
      <c r="AA13" s="945"/>
      <c r="AB13" s="945"/>
      <c r="AC13" s="945"/>
      <c r="AD13" s="945"/>
      <c r="AE13" s="945"/>
      <c r="AF13" s="945"/>
      <c r="AG13" s="945"/>
      <c r="AH13" s="945"/>
      <c r="AI13" s="945"/>
      <c r="AJ13" s="945"/>
      <c r="AK13" s="945"/>
      <c r="AL13" s="945"/>
      <c r="AM13" s="945"/>
      <c r="AN13" s="945"/>
      <c r="AO13" s="945"/>
      <c r="AP13" s="945"/>
      <c r="AQ13" s="945"/>
      <c r="AR13" s="945"/>
      <c r="AS13" s="945"/>
      <c r="AT13" s="945"/>
      <c r="AU13" s="945"/>
      <c r="AV13" s="945"/>
      <c r="AW13" s="945"/>
      <c r="AX13" s="945"/>
      <c r="AY13" s="945"/>
      <c r="AZ13" s="945"/>
      <c r="BA13" s="945"/>
      <c r="BB13" s="945"/>
      <c r="BC13" s="945"/>
      <c r="BD13" s="945"/>
      <c r="BE13" s="945"/>
      <c r="BF13" s="945"/>
      <c r="BG13" s="945"/>
      <c r="BH13" s="945"/>
      <c r="BI13" s="945"/>
      <c r="BJ13" s="945"/>
      <c r="BK13" s="945"/>
      <c r="BL13" s="945"/>
      <c r="BM13" s="945"/>
      <c r="BN13" s="945"/>
      <c r="BO13" s="945"/>
      <c r="BP13" s="945"/>
      <c r="BQ13" s="945"/>
      <c r="BR13" s="945"/>
      <c r="BS13" s="945"/>
      <c r="BT13" s="945"/>
      <c r="BU13" s="945"/>
      <c r="BV13" s="945"/>
      <c r="BW13" s="945"/>
      <c r="BX13" s="945"/>
      <c r="BY13" s="945"/>
      <c r="BZ13" s="945"/>
      <c r="CA13" s="945"/>
      <c r="CB13" s="945"/>
      <c r="CC13" s="945"/>
      <c r="CD13" s="945"/>
      <c r="CE13" s="945"/>
      <c r="CF13" s="945"/>
      <c r="CG13" s="945"/>
      <c r="CH13" s="945"/>
      <c r="CI13" s="945"/>
      <c r="CJ13" s="945"/>
      <c r="CK13" s="945"/>
      <c r="CL13" s="945"/>
      <c r="CM13" s="945"/>
      <c r="CN13" s="945"/>
      <c r="CO13" s="945"/>
      <c r="CP13" s="945"/>
      <c r="CQ13" s="945"/>
      <c r="CR13" s="945"/>
      <c r="CS13" s="945"/>
      <c r="CT13" s="945"/>
      <c r="CU13" s="945"/>
      <c r="CV13" s="945"/>
      <c r="CW13" s="945"/>
      <c r="CX13" s="945"/>
      <c r="CY13" s="945"/>
      <c r="CZ13" s="945"/>
      <c r="DA13" s="945"/>
      <c r="DB13" s="945"/>
      <c r="DC13" s="945"/>
      <c r="DD13" s="945"/>
      <c r="DE13" s="945"/>
      <c r="DF13" s="945"/>
      <c r="DG13" s="945"/>
      <c r="DH13" s="945"/>
      <c r="DI13" s="945"/>
      <c r="DJ13" s="945"/>
      <c r="DK13" s="945"/>
      <c r="DL13" s="945"/>
      <c r="DM13" s="945"/>
      <c r="DN13" s="945"/>
      <c r="DO13" s="945"/>
      <c r="DP13" s="945"/>
      <c r="DQ13" s="945"/>
      <c r="DR13" s="945"/>
      <c r="DS13" s="945"/>
      <c r="DT13" s="945"/>
      <c r="DU13" s="945"/>
      <c r="DV13" s="945"/>
      <c r="DW13" s="945"/>
      <c r="DX13" s="945"/>
      <c r="DY13" s="945"/>
      <c r="DZ13" s="945"/>
      <c r="EA13" s="945"/>
      <c r="EB13" s="945"/>
      <c r="EC13" s="945"/>
      <c r="ED13" s="945"/>
      <c r="EE13" s="945"/>
      <c r="EF13" s="945"/>
      <c r="EG13" s="945"/>
      <c r="EH13" s="945"/>
      <c r="EI13" s="945"/>
      <c r="EJ13" s="945"/>
      <c r="EK13" s="945"/>
      <c r="EL13" s="945"/>
      <c r="EM13" s="945"/>
      <c r="EN13" s="945"/>
      <c r="EO13" s="945"/>
      <c r="EP13" s="945"/>
      <c r="EQ13" s="945"/>
      <c r="ER13" s="945"/>
      <c r="ES13" s="945"/>
      <c r="ET13" s="945"/>
      <c r="EU13" s="945"/>
      <c r="EV13" s="945"/>
      <c r="EW13" s="945"/>
      <c r="EX13" s="945"/>
      <c r="EY13" s="945"/>
      <c r="EZ13" s="945"/>
      <c r="FA13" s="945"/>
      <c r="FB13" s="945"/>
      <c r="FC13" s="945"/>
      <c r="FD13" s="945"/>
      <c r="FE13" s="945"/>
      <c r="FF13" s="945"/>
      <c r="FG13" s="945"/>
      <c r="FH13" s="945"/>
      <c r="FI13" s="945"/>
      <c r="FJ13" s="945"/>
      <c r="FK13" s="945"/>
      <c r="FL13" s="945"/>
      <c r="FM13" s="945"/>
      <c r="FN13" s="945"/>
      <c r="FO13" s="945"/>
      <c r="FP13" s="945"/>
      <c r="FQ13" s="945"/>
      <c r="FR13" s="945"/>
      <c r="FS13" s="945"/>
      <c r="FT13" s="945"/>
      <c r="FU13" s="945"/>
      <c r="FV13" s="945"/>
      <c r="FW13" s="945"/>
      <c r="FX13" s="945"/>
      <c r="FY13" s="945"/>
      <c r="FZ13" s="945"/>
      <c r="GA13" s="945"/>
      <c r="GB13" s="945"/>
      <c r="GC13" s="945"/>
      <c r="GD13" s="945"/>
      <c r="GE13" s="945"/>
    </row>
    <row r="14" spans="1:187" s="751" customFormat="1" ht="15" customHeight="1">
      <c r="B14" s="738" t="s">
        <v>411</v>
      </c>
      <c r="C14" s="740"/>
      <c r="E14" s="199"/>
      <c r="F14" s="199">
        <v>3</v>
      </c>
      <c r="G14" s="199">
        <v>1</v>
      </c>
      <c r="H14" s="199" t="s">
        <v>496</v>
      </c>
      <c r="I14" s="199">
        <v>1</v>
      </c>
      <c r="J14" s="199">
        <v>1</v>
      </c>
      <c r="K14" s="936" t="s">
        <v>496</v>
      </c>
      <c r="L14" s="948"/>
      <c r="M14" s="949"/>
      <c r="N14" s="945"/>
      <c r="O14" s="945"/>
      <c r="P14" s="945"/>
      <c r="Q14" s="945"/>
      <c r="R14" s="945"/>
      <c r="S14" s="945"/>
      <c r="T14" s="945"/>
      <c r="U14" s="945"/>
      <c r="V14" s="945"/>
      <c r="W14" s="945"/>
      <c r="X14" s="945"/>
      <c r="Y14" s="945"/>
      <c r="Z14" s="945"/>
      <c r="AA14" s="945"/>
      <c r="AB14" s="945"/>
      <c r="AC14" s="945"/>
      <c r="AD14" s="945"/>
      <c r="AE14" s="945"/>
      <c r="AF14" s="945"/>
      <c r="AG14" s="945"/>
      <c r="AH14" s="945"/>
      <c r="AI14" s="945"/>
      <c r="AJ14" s="945"/>
      <c r="AK14" s="945"/>
      <c r="AL14" s="945"/>
      <c r="AM14" s="945"/>
      <c r="AN14" s="945"/>
      <c r="AO14" s="945"/>
      <c r="AP14" s="945"/>
      <c r="AQ14" s="945"/>
      <c r="AR14" s="945"/>
      <c r="AS14" s="945"/>
      <c r="AT14" s="945"/>
      <c r="AU14" s="945"/>
      <c r="AV14" s="945"/>
      <c r="AW14" s="945"/>
      <c r="AX14" s="945"/>
      <c r="AY14" s="945"/>
      <c r="AZ14" s="945"/>
      <c r="BA14" s="945"/>
      <c r="BB14" s="945"/>
      <c r="BC14" s="945"/>
      <c r="BD14" s="945"/>
      <c r="BE14" s="945"/>
      <c r="BF14" s="945"/>
      <c r="BG14" s="945"/>
      <c r="BH14" s="945"/>
      <c r="BI14" s="945"/>
      <c r="BJ14" s="945"/>
      <c r="BK14" s="945"/>
      <c r="BL14" s="945"/>
      <c r="BM14" s="945"/>
      <c r="BN14" s="945"/>
      <c r="BO14" s="945"/>
      <c r="BP14" s="945"/>
      <c r="BQ14" s="945"/>
      <c r="BR14" s="945"/>
      <c r="BS14" s="945"/>
      <c r="BT14" s="945"/>
      <c r="BU14" s="945"/>
      <c r="BV14" s="945"/>
      <c r="BW14" s="945"/>
      <c r="BX14" s="945"/>
      <c r="BY14" s="945"/>
      <c r="BZ14" s="945"/>
      <c r="CA14" s="945"/>
      <c r="CB14" s="945"/>
      <c r="CC14" s="945"/>
      <c r="CD14" s="945"/>
      <c r="CE14" s="945"/>
      <c r="CF14" s="945"/>
      <c r="CG14" s="945"/>
      <c r="CH14" s="945"/>
      <c r="CI14" s="945"/>
      <c r="CJ14" s="945"/>
      <c r="CK14" s="945"/>
      <c r="CL14" s="945"/>
      <c r="CM14" s="945"/>
      <c r="CN14" s="945"/>
      <c r="CO14" s="945"/>
      <c r="CP14" s="945"/>
      <c r="CQ14" s="945"/>
      <c r="CR14" s="945"/>
      <c r="CS14" s="945"/>
      <c r="CT14" s="945"/>
      <c r="CU14" s="945"/>
      <c r="CV14" s="945"/>
      <c r="CW14" s="945"/>
      <c r="CX14" s="945"/>
      <c r="CY14" s="945"/>
      <c r="CZ14" s="945"/>
      <c r="DA14" s="945"/>
      <c r="DB14" s="945"/>
      <c r="DC14" s="945"/>
      <c r="DD14" s="945"/>
      <c r="DE14" s="945"/>
      <c r="DF14" s="945"/>
      <c r="DG14" s="945"/>
      <c r="DH14" s="945"/>
      <c r="DI14" s="945"/>
      <c r="DJ14" s="945"/>
      <c r="DK14" s="945"/>
      <c r="DL14" s="945"/>
      <c r="DM14" s="945"/>
      <c r="DN14" s="945"/>
      <c r="DO14" s="945"/>
      <c r="DP14" s="945"/>
      <c r="DQ14" s="945"/>
      <c r="DR14" s="945"/>
      <c r="DS14" s="945"/>
      <c r="DT14" s="945"/>
      <c r="DU14" s="945"/>
      <c r="DV14" s="945"/>
      <c r="DW14" s="945"/>
      <c r="DX14" s="945"/>
      <c r="DY14" s="945"/>
      <c r="DZ14" s="945"/>
      <c r="EA14" s="945"/>
      <c r="EB14" s="945"/>
      <c r="EC14" s="945"/>
      <c r="ED14" s="945"/>
      <c r="EE14" s="945"/>
      <c r="EF14" s="945"/>
      <c r="EG14" s="945"/>
      <c r="EH14" s="945"/>
      <c r="EI14" s="945"/>
      <c r="EJ14" s="945"/>
      <c r="EK14" s="945"/>
      <c r="EL14" s="945"/>
      <c r="EM14" s="945"/>
      <c r="EN14" s="945"/>
      <c r="EO14" s="945"/>
      <c r="EP14" s="945"/>
      <c r="EQ14" s="945"/>
      <c r="ER14" s="945"/>
      <c r="ES14" s="945"/>
      <c r="ET14" s="945"/>
      <c r="EU14" s="945"/>
      <c r="EV14" s="945"/>
      <c r="EW14" s="945"/>
      <c r="EX14" s="945"/>
      <c r="EY14" s="945"/>
      <c r="EZ14" s="945"/>
      <c r="FA14" s="945"/>
      <c r="FB14" s="945"/>
      <c r="FC14" s="945"/>
      <c r="FD14" s="945"/>
      <c r="FE14" s="945"/>
      <c r="FF14" s="945"/>
      <c r="FG14" s="945"/>
      <c r="FH14" s="945"/>
      <c r="FI14" s="945"/>
      <c r="FJ14" s="945"/>
      <c r="FK14" s="945"/>
      <c r="FL14" s="945"/>
      <c r="FM14" s="945"/>
      <c r="FN14" s="945"/>
      <c r="FO14" s="945"/>
      <c r="FP14" s="945"/>
      <c r="FQ14" s="945"/>
      <c r="FR14" s="945"/>
      <c r="FS14" s="945"/>
      <c r="FT14" s="945"/>
      <c r="FU14" s="945"/>
      <c r="FV14" s="945"/>
      <c r="FW14" s="945"/>
      <c r="FX14" s="945"/>
      <c r="FY14" s="945"/>
      <c r="FZ14" s="945"/>
      <c r="GA14" s="945"/>
      <c r="GB14" s="945"/>
      <c r="GC14" s="945"/>
      <c r="GD14" s="945"/>
      <c r="GE14" s="945"/>
    </row>
    <row r="15" spans="1:187" s="751" customFormat="1" ht="15" customHeight="1">
      <c r="B15" s="739" t="s">
        <v>448</v>
      </c>
      <c r="C15" s="740"/>
      <c r="E15" s="199"/>
      <c r="F15" s="199"/>
      <c r="G15" s="199"/>
      <c r="H15" s="199"/>
      <c r="I15" s="199"/>
      <c r="J15" s="199"/>
      <c r="K15" s="936"/>
      <c r="L15" s="948"/>
      <c r="M15" s="949"/>
      <c r="N15" s="945"/>
      <c r="O15" s="945"/>
      <c r="P15" s="945"/>
      <c r="Q15" s="945"/>
      <c r="R15" s="945"/>
      <c r="S15" s="945"/>
      <c r="T15" s="945"/>
      <c r="U15" s="945"/>
      <c r="V15" s="945"/>
      <c r="W15" s="945"/>
      <c r="X15" s="945"/>
      <c r="Y15" s="945"/>
      <c r="Z15" s="945"/>
      <c r="AA15" s="945"/>
      <c r="AB15" s="945"/>
      <c r="AC15" s="945"/>
      <c r="AD15" s="945"/>
      <c r="AE15" s="945"/>
      <c r="AF15" s="945"/>
      <c r="AG15" s="945"/>
      <c r="AH15" s="945"/>
      <c r="AI15" s="945"/>
      <c r="AJ15" s="945"/>
      <c r="AK15" s="945"/>
      <c r="AL15" s="945"/>
      <c r="AM15" s="945"/>
      <c r="AN15" s="945"/>
      <c r="AO15" s="945"/>
      <c r="AP15" s="945"/>
      <c r="AQ15" s="945"/>
      <c r="AR15" s="945"/>
      <c r="AS15" s="945"/>
      <c r="AT15" s="945"/>
      <c r="AU15" s="945"/>
      <c r="AV15" s="945"/>
      <c r="AW15" s="945"/>
      <c r="AX15" s="945"/>
      <c r="AY15" s="945"/>
      <c r="AZ15" s="945"/>
      <c r="BA15" s="945"/>
      <c r="BB15" s="945"/>
      <c r="BC15" s="945"/>
      <c r="BD15" s="945"/>
      <c r="BE15" s="945"/>
      <c r="BF15" s="945"/>
      <c r="BG15" s="945"/>
      <c r="BH15" s="945"/>
      <c r="BI15" s="945"/>
      <c r="BJ15" s="945"/>
      <c r="BK15" s="945"/>
      <c r="BL15" s="945"/>
      <c r="BM15" s="945"/>
      <c r="BN15" s="945"/>
      <c r="BO15" s="945"/>
      <c r="BP15" s="945"/>
      <c r="BQ15" s="945"/>
      <c r="BR15" s="945"/>
      <c r="BS15" s="945"/>
      <c r="BT15" s="945"/>
      <c r="BU15" s="945"/>
      <c r="BV15" s="945"/>
      <c r="BW15" s="945"/>
      <c r="BX15" s="945"/>
      <c r="BY15" s="945"/>
      <c r="BZ15" s="945"/>
      <c r="CA15" s="945"/>
      <c r="CB15" s="945"/>
      <c r="CC15" s="945"/>
      <c r="CD15" s="945"/>
      <c r="CE15" s="945"/>
      <c r="CF15" s="945"/>
      <c r="CG15" s="945"/>
      <c r="CH15" s="945"/>
      <c r="CI15" s="945"/>
      <c r="CJ15" s="945"/>
      <c r="CK15" s="945"/>
      <c r="CL15" s="945"/>
      <c r="CM15" s="945"/>
      <c r="CN15" s="945"/>
      <c r="CO15" s="945"/>
      <c r="CP15" s="945"/>
      <c r="CQ15" s="945"/>
      <c r="CR15" s="945"/>
      <c r="CS15" s="945"/>
      <c r="CT15" s="945"/>
      <c r="CU15" s="945"/>
      <c r="CV15" s="945"/>
      <c r="CW15" s="945"/>
      <c r="CX15" s="945"/>
      <c r="CY15" s="945"/>
      <c r="CZ15" s="945"/>
      <c r="DA15" s="945"/>
      <c r="DB15" s="945"/>
      <c r="DC15" s="945"/>
      <c r="DD15" s="945"/>
      <c r="DE15" s="945"/>
      <c r="DF15" s="945"/>
      <c r="DG15" s="945"/>
      <c r="DH15" s="945"/>
      <c r="DI15" s="945"/>
      <c r="DJ15" s="945"/>
      <c r="DK15" s="945"/>
      <c r="DL15" s="945"/>
      <c r="DM15" s="945"/>
      <c r="DN15" s="945"/>
      <c r="DO15" s="945"/>
      <c r="DP15" s="945"/>
      <c r="DQ15" s="945"/>
      <c r="DR15" s="945"/>
      <c r="DS15" s="945"/>
      <c r="DT15" s="945"/>
      <c r="DU15" s="945"/>
      <c r="DV15" s="945"/>
      <c r="DW15" s="945"/>
      <c r="DX15" s="945"/>
      <c r="DY15" s="945"/>
      <c r="DZ15" s="945"/>
      <c r="EA15" s="945"/>
      <c r="EB15" s="945"/>
      <c r="EC15" s="945"/>
      <c r="ED15" s="945"/>
      <c r="EE15" s="945"/>
      <c r="EF15" s="945"/>
      <c r="EG15" s="945"/>
      <c r="EH15" s="945"/>
      <c r="EI15" s="945"/>
      <c r="EJ15" s="945"/>
      <c r="EK15" s="945"/>
      <c r="EL15" s="945"/>
      <c r="EM15" s="945"/>
      <c r="EN15" s="945"/>
      <c r="EO15" s="945"/>
      <c r="EP15" s="945"/>
      <c r="EQ15" s="945"/>
      <c r="ER15" s="945"/>
      <c r="ES15" s="945"/>
      <c r="ET15" s="945"/>
      <c r="EU15" s="945"/>
      <c r="EV15" s="945"/>
      <c r="EW15" s="945"/>
      <c r="EX15" s="945"/>
      <c r="EY15" s="945"/>
      <c r="EZ15" s="945"/>
      <c r="FA15" s="945"/>
      <c r="FB15" s="945"/>
      <c r="FC15" s="945"/>
      <c r="FD15" s="945"/>
      <c r="FE15" s="945"/>
      <c r="FF15" s="945"/>
      <c r="FG15" s="945"/>
      <c r="FH15" s="945"/>
      <c r="FI15" s="945"/>
      <c r="FJ15" s="945"/>
      <c r="FK15" s="945"/>
      <c r="FL15" s="945"/>
      <c r="FM15" s="945"/>
      <c r="FN15" s="945"/>
      <c r="FO15" s="945"/>
      <c r="FP15" s="945"/>
      <c r="FQ15" s="945"/>
      <c r="FR15" s="945"/>
      <c r="FS15" s="945"/>
      <c r="FT15" s="945"/>
      <c r="FU15" s="945"/>
      <c r="FV15" s="945"/>
      <c r="FW15" s="945"/>
      <c r="FX15" s="945"/>
      <c r="FY15" s="945"/>
      <c r="FZ15" s="945"/>
      <c r="GA15" s="945"/>
      <c r="GB15" s="945"/>
      <c r="GC15" s="945"/>
      <c r="GD15" s="945"/>
      <c r="GE15" s="945"/>
    </row>
    <row r="16" spans="1:187" s="751" customFormat="1" ht="15" customHeight="1">
      <c r="B16" s="739"/>
      <c r="C16" s="740"/>
      <c r="E16" s="199"/>
      <c r="F16" s="199"/>
      <c r="G16" s="199"/>
      <c r="H16" s="199"/>
      <c r="I16" s="199"/>
      <c r="J16" s="199"/>
      <c r="K16" s="936"/>
      <c r="L16" s="948"/>
      <c r="M16" s="949"/>
      <c r="N16" s="945"/>
      <c r="O16" s="945"/>
      <c r="P16" s="945"/>
      <c r="Q16" s="945"/>
      <c r="R16" s="945"/>
      <c r="S16" s="945"/>
      <c r="T16" s="945"/>
      <c r="U16" s="945"/>
      <c r="V16" s="945"/>
      <c r="W16" s="945"/>
      <c r="X16" s="945"/>
      <c r="Y16" s="945"/>
      <c r="Z16" s="945"/>
      <c r="AA16" s="945"/>
      <c r="AB16" s="945"/>
      <c r="AC16" s="945"/>
      <c r="AD16" s="945"/>
      <c r="AE16" s="945"/>
      <c r="AF16" s="945"/>
      <c r="AG16" s="945"/>
      <c r="AH16" s="945"/>
      <c r="AI16" s="945"/>
      <c r="AJ16" s="945"/>
      <c r="AK16" s="945"/>
      <c r="AL16" s="945"/>
      <c r="AM16" s="945"/>
      <c r="AN16" s="945"/>
      <c r="AO16" s="945"/>
      <c r="AP16" s="945"/>
      <c r="AQ16" s="945"/>
      <c r="AR16" s="945"/>
      <c r="AS16" s="945"/>
      <c r="AT16" s="945"/>
      <c r="AU16" s="945"/>
      <c r="AV16" s="945"/>
      <c r="AW16" s="945"/>
      <c r="AX16" s="945"/>
      <c r="AY16" s="945"/>
      <c r="AZ16" s="945"/>
      <c r="BA16" s="945"/>
      <c r="BB16" s="945"/>
      <c r="BC16" s="945"/>
      <c r="BD16" s="945"/>
      <c r="BE16" s="945"/>
      <c r="BF16" s="945"/>
      <c r="BG16" s="945"/>
      <c r="BH16" s="945"/>
      <c r="BI16" s="945"/>
      <c r="BJ16" s="945"/>
      <c r="BK16" s="945"/>
      <c r="BL16" s="945"/>
      <c r="BM16" s="945"/>
      <c r="BN16" s="945"/>
      <c r="BO16" s="945"/>
      <c r="BP16" s="945"/>
      <c r="BQ16" s="945"/>
      <c r="BR16" s="945"/>
      <c r="BS16" s="945"/>
      <c r="BT16" s="945"/>
      <c r="BU16" s="945"/>
      <c r="BV16" s="945"/>
      <c r="BW16" s="945"/>
      <c r="BX16" s="945"/>
      <c r="BY16" s="945"/>
      <c r="BZ16" s="945"/>
      <c r="CA16" s="945"/>
      <c r="CB16" s="945"/>
      <c r="CC16" s="945"/>
      <c r="CD16" s="945"/>
      <c r="CE16" s="945"/>
      <c r="CF16" s="945"/>
      <c r="CG16" s="945"/>
      <c r="CH16" s="945"/>
      <c r="CI16" s="945"/>
      <c r="CJ16" s="945"/>
      <c r="CK16" s="945"/>
      <c r="CL16" s="945"/>
      <c r="CM16" s="945"/>
      <c r="CN16" s="945"/>
      <c r="CO16" s="945"/>
      <c r="CP16" s="945"/>
      <c r="CQ16" s="945"/>
      <c r="CR16" s="945"/>
      <c r="CS16" s="945"/>
      <c r="CT16" s="945"/>
      <c r="CU16" s="945"/>
      <c r="CV16" s="945"/>
      <c r="CW16" s="945"/>
      <c r="CX16" s="945"/>
      <c r="CY16" s="945"/>
      <c r="CZ16" s="945"/>
      <c r="DA16" s="945"/>
      <c r="DB16" s="945"/>
      <c r="DC16" s="945"/>
      <c r="DD16" s="945"/>
      <c r="DE16" s="945"/>
      <c r="DF16" s="945"/>
      <c r="DG16" s="945"/>
      <c r="DH16" s="945"/>
      <c r="DI16" s="945"/>
      <c r="DJ16" s="945"/>
      <c r="DK16" s="945"/>
      <c r="DL16" s="945"/>
      <c r="DM16" s="945"/>
      <c r="DN16" s="945"/>
      <c r="DO16" s="945"/>
      <c r="DP16" s="945"/>
      <c r="DQ16" s="945"/>
      <c r="DR16" s="945"/>
      <c r="DS16" s="945"/>
      <c r="DT16" s="945"/>
      <c r="DU16" s="945"/>
      <c r="DV16" s="945"/>
      <c r="DW16" s="945"/>
      <c r="DX16" s="945"/>
      <c r="DY16" s="945"/>
      <c r="DZ16" s="945"/>
      <c r="EA16" s="945"/>
      <c r="EB16" s="945"/>
      <c r="EC16" s="945"/>
      <c r="ED16" s="945"/>
      <c r="EE16" s="945"/>
      <c r="EF16" s="945"/>
      <c r="EG16" s="945"/>
      <c r="EH16" s="945"/>
      <c r="EI16" s="945"/>
      <c r="EJ16" s="945"/>
      <c r="EK16" s="945"/>
      <c r="EL16" s="945"/>
      <c r="EM16" s="945"/>
      <c r="EN16" s="945"/>
      <c r="EO16" s="945"/>
      <c r="EP16" s="945"/>
      <c r="EQ16" s="945"/>
      <c r="ER16" s="945"/>
      <c r="ES16" s="945"/>
      <c r="ET16" s="945"/>
      <c r="EU16" s="945"/>
      <c r="EV16" s="945"/>
      <c r="EW16" s="945"/>
      <c r="EX16" s="945"/>
      <c r="EY16" s="945"/>
      <c r="EZ16" s="945"/>
      <c r="FA16" s="945"/>
      <c r="FB16" s="945"/>
      <c r="FC16" s="945"/>
      <c r="FD16" s="945"/>
      <c r="FE16" s="945"/>
      <c r="FF16" s="945"/>
      <c r="FG16" s="945"/>
      <c r="FH16" s="945"/>
      <c r="FI16" s="945"/>
      <c r="FJ16" s="945"/>
      <c r="FK16" s="945"/>
      <c r="FL16" s="945"/>
      <c r="FM16" s="945"/>
      <c r="FN16" s="945"/>
      <c r="FO16" s="945"/>
      <c r="FP16" s="945"/>
      <c r="FQ16" s="945"/>
      <c r="FR16" s="945"/>
      <c r="FS16" s="945"/>
      <c r="FT16" s="945"/>
      <c r="FU16" s="945"/>
      <c r="FV16" s="945"/>
      <c r="FW16" s="945"/>
      <c r="FX16" s="945"/>
      <c r="FY16" s="945"/>
      <c r="FZ16" s="945"/>
      <c r="GA16" s="945"/>
      <c r="GB16" s="945"/>
      <c r="GC16" s="945"/>
      <c r="GD16" s="945"/>
      <c r="GE16" s="945"/>
    </row>
    <row r="17" spans="1:187" s="751" customFormat="1" ht="15" customHeight="1">
      <c r="B17" s="738" t="s">
        <v>412</v>
      </c>
      <c r="C17" s="740"/>
      <c r="E17" s="199"/>
      <c r="F17" s="199">
        <v>141</v>
      </c>
      <c r="G17" s="199">
        <v>26</v>
      </c>
      <c r="H17" s="199">
        <v>84</v>
      </c>
      <c r="I17" s="199">
        <v>7</v>
      </c>
      <c r="J17" s="199">
        <v>13</v>
      </c>
      <c r="K17" s="936">
        <v>11</v>
      </c>
      <c r="L17" s="948"/>
      <c r="M17" s="949"/>
      <c r="N17" s="945"/>
      <c r="O17" s="945"/>
      <c r="P17" s="945"/>
      <c r="Q17" s="945"/>
      <c r="R17" s="945"/>
      <c r="S17" s="945"/>
      <c r="T17" s="945"/>
      <c r="U17" s="945"/>
      <c r="V17" s="945"/>
      <c r="W17" s="945"/>
      <c r="X17" s="945"/>
      <c r="Y17" s="945"/>
      <c r="Z17" s="945"/>
      <c r="AA17" s="945"/>
      <c r="AB17" s="945"/>
      <c r="AC17" s="945"/>
      <c r="AD17" s="945"/>
      <c r="AE17" s="945"/>
      <c r="AF17" s="945"/>
      <c r="AG17" s="945"/>
      <c r="AH17" s="945"/>
      <c r="AI17" s="945"/>
      <c r="AJ17" s="945"/>
      <c r="AK17" s="945"/>
      <c r="AL17" s="945"/>
      <c r="AM17" s="945"/>
      <c r="AN17" s="945"/>
      <c r="AO17" s="945"/>
      <c r="AP17" s="945"/>
      <c r="AQ17" s="945"/>
      <c r="AR17" s="945"/>
      <c r="AS17" s="945"/>
      <c r="AT17" s="945"/>
      <c r="AU17" s="945"/>
      <c r="AV17" s="945"/>
      <c r="AW17" s="945"/>
      <c r="AX17" s="945"/>
      <c r="AY17" s="945"/>
      <c r="AZ17" s="945"/>
      <c r="BA17" s="945"/>
      <c r="BB17" s="945"/>
      <c r="BC17" s="945"/>
      <c r="BD17" s="945"/>
      <c r="BE17" s="945"/>
      <c r="BF17" s="945"/>
      <c r="BG17" s="945"/>
      <c r="BH17" s="945"/>
      <c r="BI17" s="945"/>
      <c r="BJ17" s="945"/>
      <c r="BK17" s="945"/>
      <c r="BL17" s="945"/>
      <c r="BM17" s="945"/>
      <c r="BN17" s="945"/>
      <c r="BO17" s="945"/>
      <c r="BP17" s="945"/>
      <c r="BQ17" s="945"/>
      <c r="BR17" s="945"/>
      <c r="BS17" s="945"/>
      <c r="BT17" s="945"/>
      <c r="BU17" s="945"/>
      <c r="BV17" s="945"/>
      <c r="BW17" s="945"/>
      <c r="BX17" s="945"/>
      <c r="BY17" s="945"/>
      <c r="BZ17" s="945"/>
      <c r="CA17" s="945"/>
      <c r="CB17" s="945"/>
      <c r="CC17" s="945"/>
      <c r="CD17" s="945"/>
      <c r="CE17" s="945"/>
      <c r="CF17" s="945"/>
      <c r="CG17" s="945"/>
      <c r="CH17" s="945"/>
      <c r="CI17" s="945"/>
      <c r="CJ17" s="945"/>
      <c r="CK17" s="945"/>
      <c r="CL17" s="945"/>
      <c r="CM17" s="945"/>
      <c r="CN17" s="945"/>
      <c r="CO17" s="945"/>
      <c r="CP17" s="945"/>
      <c r="CQ17" s="945"/>
      <c r="CR17" s="945"/>
      <c r="CS17" s="945"/>
      <c r="CT17" s="945"/>
      <c r="CU17" s="945"/>
      <c r="CV17" s="945"/>
      <c r="CW17" s="945"/>
      <c r="CX17" s="945"/>
      <c r="CY17" s="945"/>
      <c r="CZ17" s="945"/>
      <c r="DA17" s="945"/>
      <c r="DB17" s="945"/>
      <c r="DC17" s="945"/>
      <c r="DD17" s="945"/>
      <c r="DE17" s="945"/>
      <c r="DF17" s="945"/>
      <c r="DG17" s="945"/>
      <c r="DH17" s="945"/>
      <c r="DI17" s="945"/>
      <c r="DJ17" s="945"/>
      <c r="DK17" s="945"/>
      <c r="DL17" s="945"/>
      <c r="DM17" s="945"/>
      <c r="DN17" s="945"/>
      <c r="DO17" s="945"/>
      <c r="DP17" s="945"/>
      <c r="DQ17" s="945"/>
      <c r="DR17" s="945"/>
      <c r="DS17" s="945"/>
      <c r="DT17" s="945"/>
      <c r="DU17" s="945"/>
      <c r="DV17" s="945"/>
      <c r="DW17" s="945"/>
      <c r="DX17" s="945"/>
      <c r="DY17" s="945"/>
      <c r="DZ17" s="945"/>
      <c r="EA17" s="945"/>
      <c r="EB17" s="945"/>
      <c r="EC17" s="945"/>
      <c r="ED17" s="945"/>
      <c r="EE17" s="945"/>
      <c r="EF17" s="945"/>
      <c r="EG17" s="945"/>
      <c r="EH17" s="945"/>
      <c r="EI17" s="945"/>
      <c r="EJ17" s="945"/>
      <c r="EK17" s="945"/>
      <c r="EL17" s="945"/>
      <c r="EM17" s="945"/>
      <c r="EN17" s="945"/>
      <c r="EO17" s="945"/>
      <c r="EP17" s="945"/>
      <c r="EQ17" s="945"/>
      <c r="ER17" s="945"/>
      <c r="ES17" s="945"/>
      <c r="ET17" s="945"/>
      <c r="EU17" s="945"/>
      <c r="EV17" s="945"/>
      <c r="EW17" s="945"/>
      <c r="EX17" s="945"/>
      <c r="EY17" s="945"/>
      <c r="EZ17" s="945"/>
      <c r="FA17" s="945"/>
      <c r="FB17" s="945"/>
      <c r="FC17" s="945"/>
      <c r="FD17" s="945"/>
      <c r="FE17" s="945"/>
      <c r="FF17" s="945"/>
      <c r="FG17" s="945"/>
      <c r="FH17" s="945"/>
      <c r="FI17" s="945"/>
      <c r="FJ17" s="945"/>
      <c r="FK17" s="945"/>
      <c r="FL17" s="945"/>
      <c r="FM17" s="945"/>
      <c r="FN17" s="945"/>
      <c r="FO17" s="945"/>
      <c r="FP17" s="945"/>
      <c r="FQ17" s="945"/>
      <c r="FR17" s="945"/>
      <c r="FS17" s="945"/>
      <c r="FT17" s="945"/>
      <c r="FU17" s="945"/>
      <c r="FV17" s="945"/>
      <c r="FW17" s="945"/>
      <c r="FX17" s="945"/>
      <c r="FY17" s="945"/>
      <c r="FZ17" s="945"/>
      <c r="GA17" s="945"/>
      <c r="GB17" s="945"/>
      <c r="GC17" s="945"/>
      <c r="GD17" s="945"/>
      <c r="GE17" s="945"/>
    </row>
    <row r="18" spans="1:187" s="751" customFormat="1" ht="15" customHeight="1">
      <c r="B18" s="739" t="s">
        <v>449</v>
      </c>
      <c r="C18" s="740"/>
      <c r="E18" s="199"/>
      <c r="F18" s="199"/>
      <c r="G18" s="199"/>
      <c r="H18" s="199"/>
      <c r="I18" s="199"/>
      <c r="J18" s="199"/>
      <c r="K18" s="936"/>
      <c r="L18" s="948"/>
      <c r="M18" s="949"/>
      <c r="N18" s="945"/>
      <c r="O18" s="945"/>
      <c r="P18" s="945"/>
      <c r="Q18" s="945"/>
      <c r="R18" s="945"/>
      <c r="S18" s="945"/>
      <c r="T18" s="945"/>
      <c r="U18" s="945"/>
      <c r="V18" s="945"/>
      <c r="W18" s="945"/>
      <c r="X18" s="945"/>
      <c r="Y18" s="945"/>
      <c r="Z18" s="945"/>
      <c r="AA18" s="945"/>
      <c r="AB18" s="945"/>
      <c r="AC18" s="945"/>
      <c r="AD18" s="945"/>
      <c r="AE18" s="945"/>
      <c r="AF18" s="945"/>
      <c r="AG18" s="945"/>
      <c r="AH18" s="945"/>
      <c r="AI18" s="945"/>
      <c r="AJ18" s="945"/>
      <c r="AK18" s="945"/>
      <c r="AL18" s="945"/>
      <c r="AM18" s="945"/>
      <c r="AN18" s="945"/>
      <c r="AO18" s="945"/>
      <c r="AP18" s="945"/>
      <c r="AQ18" s="945"/>
      <c r="AR18" s="945"/>
      <c r="AS18" s="945"/>
      <c r="AT18" s="945"/>
      <c r="AU18" s="945"/>
      <c r="AV18" s="945"/>
      <c r="AW18" s="945"/>
      <c r="AX18" s="945"/>
      <c r="AY18" s="945"/>
      <c r="AZ18" s="945"/>
      <c r="BA18" s="945"/>
      <c r="BB18" s="945"/>
      <c r="BC18" s="945"/>
      <c r="BD18" s="945"/>
      <c r="BE18" s="945"/>
      <c r="BF18" s="945"/>
      <c r="BG18" s="945"/>
      <c r="BH18" s="945"/>
      <c r="BI18" s="945"/>
      <c r="BJ18" s="945"/>
      <c r="BK18" s="945"/>
      <c r="BL18" s="945"/>
      <c r="BM18" s="945"/>
      <c r="BN18" s="945"/>
      <c r="BO18" s="945"/>
      <c r="BP18" s="945"/>
      <c r="BQ18" s="945"/>
      <c r="BR18" s="945"/>
      <c r="BS18" s="945"/>
      <c r="BT18" s="945"/>
      <c r="BU18" s="945"/>
      <c r="BV18" s="945"/>
      <c r="BW18" s="945"/>
      <c r="BX18" s="945"/>
      <c r="BY18" s="945"/>
      <c r="BZ18" s="945"/>
      <c r="CA18" s="945"/>
      <c r="CB18" s="945"/>
      <c r="CC18" s="945"/>
      <c r="CD18" s="945"/>
      <c r="CE18" s="945"/>
      <c r="CF18" s="945"/>
      <c r="CG18" s="945"/>
      <c r="CH18" s="945"/>
      <c r="CI18" s="945"/>
      <c r="CJ18" s="945"/>
      <c r="CK18" s="945"/>
      <c r="CL18" s="945"/>
      <c r="CM18" s="945"/>
      <c r="CN18" s="945"/>
      <c r="CO18" s="945"/>
      <c r="CP18" s="945"/>
      <c r="CQ18" s="945"/>
      <c r="CR18" s="945"/>
      <c r="CS18" s="945"/>
      <c r="CT18" s="945"/>
      <c r="CU18" s="945"/>
      <c r="CV18" s="945"/>
      <c r="CW18" s="945"/>
      <c r="CX18" s="945"/>
      <c r="CY18" s="945"/>
      <c r="CZ18" s="945"/>
      <c r="DA18" s="945"/>
      <c r="DB18" s="945"/>
      <c r="DC18" s="945"/>
      <c r="DD18" s="945"/>
      <c r="DE18" s="945"/>
      <c r="DF18" s="945"/>
      <c r="DG18" s="945"/>
      <c r="DH18" s="945"/>
      <c r="DI18" s="945"/>
      <c r="DJ18" s="945"/>
      <c r="DK18" s="945"/>
      <c r="DL18" s="945"/>
      <c r="DM18" s="945"/>
      <c r="DN18" s="945"/>
      <c r="DO18" s="945"/>
      <c r="DP18" s="945"/>
      <c r="DQ18" s="945"/>
      <c r="DR18" s="945"/>
      <c r="DS18" s="945"/>
      <c r="DT18" s="945"/>
      <c r="DU18" s="945"/>
      <c r="DV18" s="945"/>
      <c r="DW18" s="945"/>
      <c r="DX18" s="945"/>
      <c r="DY18" s="945"/>
      <c r="DZ18" s="945"/>
      <c r="EA18" s="945"/>
      <c r="EB18" s="945"/>
      <c r="EC18" s="945"/>
      <c r="ED18" s="945"/>
      <c r="EE18" s="945"/>
      <c r="EF18" s="945"/>
      <c r="EG18" s="945"/>
      <c r="EH18" s="945"/>
      <c r="EI18" s="945"/>
      <c r="EJ18" s="945"/>
      <c r="EK18" s="945"/>
      <c r="EL18" s="945"/>
      <c r="EM18" s="945"/>
      <c r="EN18" s="945"/>
      <c r="EO18" s="945"/>
      <c r="EP18" s="945"/>
      <c r="EQ18" s="945"/>
      <c r="ER18" s="945"/>
      <c r="ES18" s="945"/>
      <c r="ET18" s="945"/>
      <c r="EU18" s="945"/>
      <c r="EV18" s="945"/>
      <c r="EW18" s="945"/>
      <c r="EX18" s="945"/>
      <c r="EY18" s="945"/>
      <c r="EZ18" s="945"/>
      <c r="FA18" s="945"/>
      <c r="FB18" s="945"/>
      <c r="FC18" s="945"/>
      <c r="FD18" s="945"/>
      <c r="FE18" s="945"/>
      <c r="FF18" s="945"/>
      <c r="FG18" s="945"/>
      <c r="FH18" s="945"/>
      <c r="FI18" s="945"/>
      <c r="FJ18" s="945"/>
      <c r="FK18" s="945"/>
      <c r="FL18" s="945"/>
      <c r="FM18" s="945"/>
      <c r="FN18" s="945"/>
      <c r="FO18" s="945"/>
      <c r="FP18" s="945"/>
      <c r="FQ18" s="945"/>
      <c r="FR18" s="945"/>
      <c r="FS18" s="945"/>
      <c r="FT18" s="945"/>
      <c r="FU18" s="945"/>
      <c r="FV18" s="945"/>
      <c r="FW18" s="945"/>
      <c r="FX18" s="945"/>
      <c r="FY18" s="945"/>
      <c r="FZ18" s="945"/>
      <c r="GA18" s="945"/>
      <c r="GB18" s="945"/>
      <c r="GC18" s="945"/>
      <c r="GD18" s="945"/>
      <c r="GE18" s="945"/>
    </row>
    <row r="19" spans="1:187" s="751" customFormat="1" ht="15" customHeight="1">
      <c r="B19" s="739"/>
      <c r="C19" s="740"/>
      <c r="E19" s="199"/>
      <c r="F19" s="199"/>
      <c r="G19" s="199"/>
      <c r="H19" s="199"/>
      <c r="I19" s="199"/>
      <c r="J19" s="199"/>
      <c r="K19" s="936"/>
      <c r="L19" s="948"/>
      <c r="M19" s="949"/>
      <c r="N19" s="945"/>
      <c r="O19" s="945"/>
      <c r="P19" s="945"/>
      <c r="Q19" s="945"/>
      <c r="R19" s="945"/>
      <c r="S19" s="945"/>
      <c r="T19" s="945"/>
      <c r="U19" s="945"/>
      <c r="V19" s="945"/>
      <c r="W19" s="945"/>
      <c r="X19" s="945"/>
      <c r="Y19" s="945"/>
      <c r="Z19" s="945"/>
      <c r="AA19" s="945"/>
      <c r="AB19" s="945"/>
      <c r="AC19" s="945"/>
      <c r="AD19" s="945"/>
      <c r="AE19" s="945"/>
      <c r="AF19" s="945"/>
      <c r="AG19" s="945"/>
      <c r="AH19" s="945"/>
      <c r="AI19" s="945"/>
      <c r="AJ19" s="945"/>
      <c r="AK19" s="945"/>
      <c r="AL19" s="945"/>
      <c r="AM19" s="945"/>
      <c r="AN19" s="945"/>
      <c r="AO19" s="945"/>
      <c r="AP19" s="945"/>
      <c r="AQ19" s="945"/>
      <c r="AR19" s="945"/>
      <c r="AS19" s="945"/>
      <c r="AT19" s="945"/>
      <c r="AU19" s="945"/>
      <c r="AV19" s="945"/>
      <c r="AW19" s="945"/>
      <c r="AX19" s="945"/>
      <c r="AY19" s="945"/>
      <c r="AZ19" s="945"/>
      <c r="BA19" s="945"/>
      <c r="BB19" s="945"/>
      <c r="BC19" s="945"/>
      <c r="BD19" s="945"/>
      <c r="BE19" s="945"/>
      <c r="BF19" s="945"/>
      <c r="BG19" s="945"/>
      <c r="BH19" s="945"/>
      <c r="BI19" s="945"/>
      <c r="BJ19" s="945"/>
      <c r="BK19" s="945"/>
      <c r="BL19" s="945"/>
      <c r="BM19" s="945"/>
      <c r="BN19" s="945"/>
      <c r="BO19" s="945"/>
      <c r="BP19" s="945"/>
      <c r="BQ19" s="945"/>
      <c r="BR19" s="945"/>
      <c r="BS19" s="945"/>
      <c r="BT19" s="945"/>
      <c r="BU19" s="945"/>
      <c r="BV19" s="945"/>
      <c r="BW19" s="945"/>
      <c r="BX19" s="945"/>
      <c r="BY19" s="945"/>
      <c r="BZ19" s="945"/>
      <c r="CA19" s="945"/>
      <c r="CB19" s="945"/>
      <c r="CC19" s="945"/>
      <c r="CD19" s="945"/>
      <c r="CE19" s="945"/>
      <c r="CF19" s="945"/>
      <c r="CG19" s="945"/>
      <c r="CH19" s="945"/>
      <c r="CI19" s="945"/>
      <c r="CJ19" s="945"/>
      <c r="CK19" s="945"/>
      <c r="CL19" s="945"/>
      <c r="CM19" s="945"/>
      <c r="CN19" s="945"/>
      <c r="CO19" s="945"/>
      <c r="CP19" s="945"/>
      <c r="CQ19" s="945"/>
      <c r="CR19" s="945"/>
      <c r="CS19" s="945"/>
      <c r="CT19" s="945"/>
      <c r="CU19" s="945"/>
      <c r="CV19" s="945"/>
      <c r="CW19" s="945"/>
      <c r="CX19" s="945"/>
      <c r="CY19" s="945"/>
      <c r="CZ19" s="945"/>
      <c r="DA19" s="945"/>
      <c r="DB19" s="945"/>
      <c r="DC19" s="945"/>
      <c r="DD19" s="945"/>
      <c r="DE19" s="945"/>
      <c r="DF19" s="945"/>
      <c r="DG19" s="945"/>
      <c r="DH19" s="945"/>
      <c r="DI19" s="945"/>
      <c r="DJ19" s="945"/>
      <c r="DK19" s="945"/>
      <c r="DL19" s="945"/>
      <c r="DM19" s="945"/>
      <c r="DN19" s="945"/>
      <c r="DO19" s="945"/>
      <c r="DP19" s="945"/>
      <c r="DQ19" s="945"/>
      <c r="DR19" s="945"/>
      <c r="DS19" s="945"/>
      <c r="DT19" s="945"/>
      <c r="DU19" s="945"/>
      <c r="DV19" s="945"/>
      <c r="DW19" s="945"/>
      <c r="DX19" s="945"/>
      <c r="DY19" s="945"/>
      <c r="DZ19" s="945"/>
      <c r="EA19" s="945"/>
      <c r="EB19" s="945"/>
      <c r="EC19" s="945"/>
      <c r="ED19" s="945"/>
      <c r="EE19" s="945"/>
      <c r="EF19" s="945"/>
      <c r="EG19" s="945"/>
      <c r="EH19" s="945"/>
      <c r="EI19" s="945"/>
      <c r="EJ19" s="945"/>
      <c r="EK19" s="945"/>
      <c r="EL19" s="945"/>
      <c r="EM19" s="945"/>
      <c r="EN19" s="945"/>
      <c r="EO19" s="945"/>
      <c r="EP19" s="945"/>
      <c r="EQ19" s="945"/>
      <c r="ER19" s="945"/>
      <c r="ES19" s="945"/>
      <c r="ET19" s="945"/>
      <c r="EU19" s="945"/>
      <c r="EV19" s="945"/>
      <c r="EW19" s="945"/>
      <c r="EX19" s="945"/>
      <c r="EY19" s="945"/>
      <c r="EZ19" s="945"/>
      <c r="FA19" s="945"/>
      <c r="FB19" s="945"/>
      <c r="FC19" s="945"/>
      <c r="FD19" s="945"/>
      <c r="FE19" s="945"/>
      <c r="FF19" s="945"/>
      <c r="FG19" s="945"/>
      <c r="FH19" s="945"/>
      <c r="FI19" s="945"/>
      <c r="FJ19" s="945"/>
      <c r="FK19" s="945"/>
      <c r="FL19" s="945"/>
      <c r="FM19" s="945"/>
      <c r="FN19" s="945"/>
      <c r="FO19" s="945"/>
      <c r="FP19" s="945"/>
      <c r="FQ19" s="945"/>
      <c r="FR19" s="945"/>
      <c r="FS19" s="945"/>
      <c r="FT19" s="945"/>
      <c r="FU19" s="945"/>
      <c r="FV19" s="945"/>
      <c r="FW19" s="945"/>
      <c r="FX19" s="945"/>
      <c r="FY19" s="945"/>
      <c r="FZ19" s="945"/>
      <c r="GA19" s="945"/>
      <c r="GB19" s="945"/>
      <c r="GC19" s="945"/>
      <c r="GD19" s="945"/>
      <c r="GE19" s="945"/>
    </row>
    <row r="20" spans="1:187" s="751" customFormat="1" ht="15" customHeight="1">
      <c r="B20" s="738" t="s">
        <v>92</v>
      </c>
      <c r="C20" s="740"/>
      <c r="E20" s="199"/>
      <c r="F20" s="199">
        <v>44</v>
      </c>
      <c r="G20" s="199">
        <v>9</v>
      </c>
      <c r="H20" s="199">
        <v>22</v>
      </c>
      <c r="I20" s="199">
        <v>4</v>
      </c>
      <c r="J20" s="199">
        <v>7</v>
      </c>
      <c r="K20" s="936">
        <v>2</v>
      </c>
      <c r="L20" s="948"/>
      <c r="M20" s="949"/>
      <c r="N20" s="945"/>
      <c r="O20" s="945"/>
      <c r="P20" s="945"/>
      <c r="Q20" s="945"/>
      <c r="R20" s="945"/>
      <c r="S20" s="945"/>
      <c r="T20" s="945"/>
      <c r="U20" s="945"/>
      <c r="V20" s="945"/>
      <c r="W20" s="945"/>
      <c r="X20" s="945"/>
      <c r="Y20" s="945"/>
      <c r="Z20" s="945"/>
      <c r="AA20" s="945"/>
      <c r="AB20" s="945"/>
      <c r="AC20" s="945"/>
      <c r="AD20" s="945"/>
      <c r="AE20" s="945"/>
      <c r="AF20" s="945"/>
      <c r="AG20" s="945"/>
      <c r="AH20" s="945"/>
      <c r="AI20" s="945"/>
      <c r="AJ20" s="945"/>
      <c r="AK20" s="945"/>
      <c r="AL20" s="945"/>
      <c r="AM20" s="945"/>
      <c r="AN20" s="945"/>
      <c r="AO20" s="945"/>
      <c r="AP20" s="945"/>
      <c r="AQ20" s="945"/>
      <c r="AR20" s="945"/>
      <c r="AS20" s="945"/>
      <c r="AT20" s="945"/>
      <c r="AU20" s="945"/>
      <c r="AV20" s="945"/>
      <c r="AW20" s="945"/>
      <c r="AX20" s="945"/>
      <c r="AY20" s="945"/>
      <c r="AZ20" s="945"/>
      <c r="BA20" s="945"/>
      <c r="BB20" s="945"/>
      <c r="BC20" s="945"/>
      <c r="BD20" s="945"/>
      <c r="BE20" s="945"/>
      <c r="BF20" s="945"/>
      <c r="BG20" s="945"/>
      <c r="BH20" s="945"/>
      <c r="BI20" s="945"/>
      <c r="BJ20" s="945"/>
      <c r="BK20" s="945"/>
      <c r="BL20" s="945"/>
      <c r="BM20" s="945"/>
      <c r="BN20" s="945"/>
      <c r="BO20" s="945"/>
      <c r="BP20" s="945"/>
      <c r="BQ20" s="945"/>
      <c r="BR20" s="945"/>
      <c r="BS20" s="945"/>
      <c r="BT20" s="945"/>
      <c r="BU20" s="945"/>
      <c r="BV20" s="945"/>
      <c r="BW20" s="945"/>
      <c r="BX20" s="945"/>
      <c r="BY20" s="945"/>
      <c r="BZ20" s="945"/>
      <c r="CA20" s="945"/>
      <c r="CB20" s="945"/>
      <c r="CC20" s="945"/>
      <c r="CD20" s="945"/>
      <c r="CE20" s="945"/>
      <c r="CF20" s="945"/>
      <c r="CG20" s="945"/>
      <c r="CH20" s="945"/>
      <c r="CI20" s="945"/>
      <c r="CJ20" s="945"/>
      <c r="CK20" s="945"/>
      <c r="CL20" s="945"/>
      <c r="CM20" s="945"/>
      <c r="CN20" s="945"/>
      <c r="CO20" s="945"/>
      <c r="CP20" s="945"/>
      <c r="CQ20" s="945"/>
      <c r="CR20" s="945"/>
      <c r="CS20" s="945"/>
      <c r="CT20" s="945"/>
      <c r="CU20" s="945"/>
      <c r="CV20" s="945"/>
      <c r="CW20" s="945"/>
      <c r="CX20" s="945"/>
      <c r="CY20" s="945"/>
      <c r="CZ20" s="945"/>
      <c r="DA20" s="945"/>
      <c r="DB20" s="945"/>
      <c r="DC20" s="945"/>
      <c r="DD20" s="945"/>
      <c r="DE20" s="945"/>
      <c r="DF20" s="945"/>
      <c r="DG20" s="945"/>
      <c r="DH20" s="945"/>
      <c r="DI20" s="945"/>
      <c r="DJ20" s="945"/>
      <c r="DK20" s="945"/>
      <c r="DL20" s="945"/>
      <c r="DM20" s="945"/>
      <c r="DN20" s="945"/>
      <c r="DO20" s="945"/>
      <c r="DP20" s="945"/>
      <c r="DQ20" s="945"/>
      <c r="DR20" s="945"/>
      <c r="DS20" s="945"/>
      <c r="DT20" s="945"/>
      <c r="DU20" s="945"/>
      <c r="DV20" s="945"/>
      <c r="DW20" s="945"/>
      <c r="DX20" s="945"/>
      <c r="DY20" s="945"/>
      <c r="DZ20" s="945"/>
      <c r="EA20" s="945"/>
      <c r="EB20" s="945"/>
      <c r="EC20" s="945"/>
      <c r="ED20" s="945"/>
      <c r="EE20" s="945"/>
      <c r="EF20" s="945"/>
      <c r="EG20" s="945"/>
      <c r="EH20" s="945"/>
      <c r="EI20" s="945"/>
      <c r="EJ20" s="945"/>
      <c r="EK20" s="945"/>
      <c r="EL20" s="945"/>
      <c r="EM20" s="945"/>
      <c r="EN20" s="945"/>
      <c r="EO20" s="945"/>
      <c r="EP20" s="945"/>
      <c r="EQ20" s="945"/>
      <c r="ER20" s="945"/>
      <c r="ES20" s="945"/>
      <c r="ET20" s="945"/>
      <c r="EU20" s="945"/>
      <c r="EV20" s="945"/>
      <c r="EW20" s="945"/>
      <c r="EX20" s="945"/>
      <c r="EY20" s="945"/>
      <c r="EZ20" s="945"/>
      <c r="FA20" s="945"/>
      <c r="FB20" s="945"/>
      <c r="FC20" s="945"/>
      <c r="FD20" s="945"/>
      <c r="FE20" s="945"/>
      <c r="FF20" s="945"/>
      <c r="FG20" s="945"/>
      <c r="FH20" s="945"/>
      <c r="FI20" s="945"/>
      <c r="FJ20" s="945"/>
      <c r="FK20" s="945"/>
      <c r="FL20" s="945"/>
      <c r="FM20" s="945"/>
      <c r="FN20" s="945"/>
      <c r="FO20" s="945"/>
      <c r="FP20" s="945"/>
      <c r="FQ20" s="945"/>
      <c r="FR20" s="945"/>
      <c r="FS20" s="945"/>
      <c r="FT20" s="945"/>
      <c r="FU20" s="945"/>
      <c r="FV20" s="945"/>
      <c r="FW20" s="945"/>
      <c r="FX20" s="945"/>
      <c r="FY20" s="945"/>
      <c r="FZ20" s="945"/>
      <c r="GA20" s="945"/>
      <c r="GB20" s="945"/>
      <c r="GC20" s="945"/>
      <c r="GD20" s="945"/>
      <c r="GE20" s="945"/>
    </row>
    <row r="21" spans="1:187" s="751" customFormat="1" ht="15" customHeight="1">
      <c r="B21" s="739" t="s">
        <v>136</v>
      </c>
      <c r="C21" s="740"/>
      <c r="E21" s="199"/>
      <c r="F21" s="199"/>
      <c r="G21" s="199"/>
      <c r="H21" s="199"/>
      <c r="I21" s="199"/>
      <c r="J21" s="199"/>
      <c r="K21" s="936"/>
      <c r="L21" s="948"/>
      <c r="M21" s="949"/>
      <c r="N21" s="945"/>
      <c r="O21" s="945"/>
      <c r="P21" s="945"/>
      <c r="Q21" s="945"/>
      <c r="R21" s="945"/>
      <c r="S21" s="945"/>
      <c r="T21" s="945"/>
      <c r="U21" s="945"/>
      <c r="V21" s="945"/>
      <c r="W21" s="945"/>
      <c r="X21" s="945"/>
      <c r="Y21" s="945"/>
      <c r="Z21" s="945"/>
      <c r="AA21" s="945"/>
      <c r="AB21" s="945"/>
      <c r="AC21" s="945"/>
      <c r="AD21" s="945"/>
      <c r="AE21" s="945"/>
      <c r="AF21" s="945"/>
      <c r="AG21" s="945"/>
      <c r="AH21" s="945"/>
      <c r="AI21" s="945"/>
      <c r="AJ21" s="945"/>
      <c r="AK21" s="945"/>
      <c r="AL21" s="945"/>
      <c r="AM21" s="945"/>
      <c r="AN21" s="945"/>
      <c r="AO21" s="945"/>
      <c r="AP21" s="945"/>
      <c r="AQ21" s="945"/>
      <c r="AR21" s="945"/>
      <c r="AS21" s="945"/>
      <c r="AT21" s="945"/>
      <c r="AU21" s="945"/>
      <c r="AV21" s="945"/>
      <c r="AW21" s="945"/>
      <c r="AX21" s="945"/>
      <c r="AY21" s="945"/>
      <c r="AZ21" s="945"/>
      <c r="BA21" s="945"/>
      <c r="BB21" s="945"/>
      <c r="BC21" s="945"/>
      <c r="BD21" s="945"/>
      <c r="BE21" s="945"/>
      <c r="BF21" s="945"/>
      <c r="BG21" s="945"/>
      <c r="BH21" s="945"/>
      <c r="BI21" s="945"/>
      <c r="BJ21" s="945"/>
      <c r="BK21" s="945"/>
      <c r="BL21" s="945"/>
      <c r="BM21" s="945"/>
      <c r="BN21" s="945"/>
      <c r="BO21" s="945"/>
      <c r="BP21" s="945"/>
      <c r="BQ21" s="945"/>
      <c r="BR21" s="945"/>
      <c r="BS21" s="945"/>
      <c r="BT21" s="945"/>
      <c r="BU21" s="945"/>
      <c r="BV21" s="945"/>
      <c r="BW21" s="945"/>
      <c r="BX21" s="945"/>
      <c r="BY21" s="945"/>
      <c r="BZ21" s="945"/>
      <c r="CA21" s="945"/>
      <c r="CB21" s="945"/>
      <c r="CC21" s="945"/>
      <c r="CD21" s="945"/>
      <c r="CE21" s="945"/>
      <c r="CF21" s="945"/>
      <c r="CG21" s="945"/>
      <c r="CH21" s="945"/>
      <c r="CI21" s="945"/>
      <c r="CJ21" s="945"/>
      <c r="CK21" s="945"/>
      <c r="CL21" s="945"/>
      <c r="CM21" s="945"/>
      <c r="CN21" s="945"/>
      <c r="CO21" s="945"/>
      <c r="CP21" s="945"/>
      <c r="CQ21" s="945"/>
      <c r="CR21" s="945"/>
      <c r="CS21" s="945"/>
      <c r="CT21" s="945"/>
      <c r="CU21" s="945"/>
      <c r="CV21" s="945"/>
      <c r="CW21" s="945"/>
      <c r="CX21" s="945"/>
      <c r="CY21" s="945"/>
      <c r="CZ21" s="945"/>
      <c r="DA21" s="945"/>
      <c r="DB21" s="945"/>
      <c r="DC21" s="945"/>
      <c r="DD21" s="945"/>
      <c r="DE21" s="945"/>
      <c r="DF21" s="945"/>
      <c r="DG21" s="945"/>
      <c r="DH21" s="945"/>
      <c r="DI21" s="945"/>
      <c r="DJ21" s="945"/>
      <c r="DK21" s="945"/>
      <c r="DL21" s="945"/>
      <c r="DM21" s="945"/>
      <c r="DN21" s="945"/>
      <c r="DO21" s="945"/>
      <c r="DP21" s="945"/>
      <c r="DQ21" s="945"/>
      <c r="DR21" s="945"/>
      <c r="DS21" s="945"/>
      <c r="DT21" s="945"/>
      <c r="DU21" s="945"/>
      <c r="DV21" s="945"/>
      <c r="DW21" s="945"/>
      <c r="DX21" s="945"/>
      <c r="DY21" s="945"/>
      <c r="DZ21" s="945"/>
      <c r="EA21" s="945"/>
      <c r="EB21" s="945"/>
      <c r="EC21" s="945"/>
      <c r="ED21" s="945"/>
      <c r="EE21" s="945"/>
      <c r="EF21" s="945"/>
      <c r="EG21" s="945"/>
      <c r="EH21" s="945"/>
      <c r="EI21" s="945"/>
      <c r="EJ21" s="945"/>
      <c r="EK21" s="945"/>
      <c r="EL21" s="945"/>
      <c r="EM21" s="945"/>
      <c r="EN21" s="945"/>
      <c r="EO21" s="945"/>
      <c r="EP21" s="945"/>
      <c r="EQ21" s="945"/>
      <c r="ER21" s="945"/>
      <c r="ES21" s="945"/>
      <c r="ET21" s="945"/>
      <c r="EU21" s="945"/>
      <c r="EV21" s="945"/>
      <c r="EW21" s="945"/>
      <c r="EX21" s="945"/>
      <c r="EY21" s="945"/>
      <c r="EZ21" s="945"/>
      <c r="FA21" s="945"/>
      <c r="FB21" s="945"/>
      <c r="FC21" s="945"/>
      <c r="FD21" s="945"/>
      <c r="FE21" s="945"/>
      <c r="FF21" s="945"/>
      <c r="FG21" s="945"/>
      <c r="FH21" s="945"/>
      <c r="FI21" s="945"/>
      <c r="FJ21" s="945"/>
      <c r="FK21" s="945"/>
      <c r="FL21" s="945"/>
      <c r="FM21" s="945"/>
      <c r="FN21" s="945"/>
      <c r="FO21" s="945"/>
      <c r="FP21" s="945"/>
      <c r="FQ21" s="945"/>
      <c r="FR21" s="945"/>
      <c r="FS21" s="945"/>
      <c r="FT21" s="945"/>
      <c r="FU21" s="945"/>
      <c r="FV21" s="945"/>
      <c r="FW21" s="945"/>
      <c r="FX21" s="945"/>
      <c r="FY21" s="945"/>
      <c r="FZ21" s="945"/>
      <c r="GA21" s="945"/>
      <c r="GB21" s="945"/>
      <c r="GC21" s="945"/>
      <c r="GD21" s="945"/>
      <c r="GE21" s="945"/>
    </row>
    <row r="22" spans="1:187" s="751" customFormat="1" ht="15" customHeight="1">
      <c r="B22" s="739"/>
      <c r="C22" s="740"/>
      <c r="E22" s="199"/>
      <c r="F22" s="199"/>
      <c r="G22" s="199"/>
      <c r="H22" s="199"/>
      <c r="I22" s="199"/>
      <c r="J22" s="199"/>
      <c r="K22" s="936"/>
      <c r="L22" s="948"/>
      <c r="M22" s="949"/>
      <c r="N22" s="945"/>
      <c r="O22" s="945"/>
      <c r="P22" s="945"/>
      <c r="Q22" s="945"/>
      <c r="R22" s="945"/>
      <c r="S22" s="945"/>
      <c r="T22" s="945"/>
      <c r="U22" s="945"/>
      <c r="V22" s="945"/>
      <c r="W22" s="945"/>
      <c r="X22" s="945"/>
      <c r="Y22" s="945"/>
      <c r="Z22" s="945"/>
      <c r="AA22" s="945"/>
      <c r="AB22" s="945"/>
      <c r="AC22" s="945"/>
      <c r="AD22" s="945"/>
      <c r="AE22" s="945"/>
      <c r="AF22" s="945"/>
      <c r="AG22" s="945"/>
      <c r="AH22" s="945"/>
      <c r="AI22" s="945"/>
      <c r="AJ22" s="945"/>
      <c r="AK22" s="945"/>
      <c r="AL22" s="945"/>
      <c r="AM22" s="945"/>
      <c r="AN22" s="945"/>
      <c r="AO22" s="945"/>
      <c r="AP22" s="945"/>
      <c r="AQ22" s="945"/>
      <c r="AR22" s="945"/>
      <c r="AS22" s="945"/>
      <c r="AT22" s="945"/>
      <c r="AU22" s="945"/>
      <c r="AV22" s="945"/>
      <c r="AW22" s="945"/>
      <c r="AX22" s="945"/>
      <c r="AY22" s="945"/>
      <c r="AZ22" s="945"/>
      <c r="BA22" s="945"/>
      <c r="BB22" s="945"/>
      <c r="BC22" s="945"/>
      <c r="BD22" s="945"/>
      <c r="BE22" s="945"/>
      <c r="BF22" s="945"/>
      <c r="BG22" s="945"/>
      <c r="BH22" s="945"/>
      <c r="BI22" s="945"/>
      <c r="BJ22" s="945"/>
      <c r="BK22" s="945"/>
      <c r="BL22" s="945"/>
      <c r="BM22" s="945"/>
      <c r="BN22" s="945"/>
      <c r="BO22" s="945"/>
      <c r="BP22" s="945"/>
      <c r="BQ22" s="945"/>
      <c r="BR22" s="945"/>
      <c r="BS22" s="945"/>
      <c r="BT22" s="945"/>
      <c r="BU22" s="945"/>
      <c r="BV22" s="945"/>
      <c r="BW22" s="945"/>
      <c r="BX22" s="945"/>
      <c r="BY22" s="945"/>
      <c r="BZ22" s="945"/>
      <c r="CA22" s="945"/>
      <c r="CB22" s="945"/>
      <c r="CC22" s="945"/>
      <c r="CD22" s="945"/>
      <c r="CE22" s="945"/>
      <c r="CF22" s="945"/>
      <c r="CG22" s="945"/>
      <c r="CH22" s="945"/>
      <c r="CI22" s="945"/>
      <c r="CJ22" s="945"/>
      <c r="CK22" s="945"/>
      <c r="CL22" s="945"/>
      <c r="CM22" s="945"/>
      <c r="CN22" s="945"/>
      <c r="CO22" s="945"/>
      <c r="CP22" s="945"/>
      <c r="CQ22" s="945"/>
      <c r="CR22" s="945"/>
      <c r="CS22" s="945"/>
      <c r="CT22" s="945"/>
      <c r="CU22" s="945"/>
      <c r="CV22" s="945"/>
      <c r="CW22" s="945"/>
      <c r="CX22" s="945"/>
      <c r="CY22" s="945"/>
      <c r="CZ22" s="945"/>
      <c r="DA22" s="945"/>
      <c r="DB22" s="945"/>
      <c r="DC22" s="945"/>
      <c r="DD22" s="945"/>
      <c r="DE22" s="945"/>
      <c r="DF22" s="945"/>
      <c r="DG22" s="945"/>
      <c r="DH22" s="945"/>
      <c r="DI22" s="945"/>
      <c r="DJ22" s="945"/>
      <c r="DK22" s="945"/>
      <c r="DL22" s="945"/>
      <c r="DM22" s="945"/>
      <c r="DN22" s="945"/>
      <c r="DO22" s="945"/>
      <c r="DP22" s="945"/>
      <c r="DQ22" s="945"/>
      <c r="DR22" s="945"/>
      <c r="DS22" s="945"/>
      <c r="DT22" s="945"/>
      <c r="DU22" s="945"/>
      <c r="DV22" s="945"/>
      <c r="DW22" s="945"/>
      <c r="DX22" s="945"/>
      <c r="DY22" s="945"/>
      <c r="DZ22" s="945"/>
      <c r="EA22" s="945"/>
      <c r="EB22" s="945"/>
      <c r="EC22" s="945"/>
      <c r="ED22" s="945"/>
      <c r="EE22" s="945"/>
      <c r="EF22" s="945"/>
      <c r="EG22" s="945"/>
      <c r="EH22" s="945"/>
      <c r="EI22" s="945"/>
      <c r="EJ22" s="945"/>
      <c r="EK22" s="945"/>
      <c r="EL22" s="945"/>
      <c r="EM22" s="945"/>
      <c r="EN22" s="945"/>
      <c r="EO22" s="945"/>
      <c r="EP22" s="945"/>
      <c r="EQ22" s="945"/>
      <c r="ER22" s="945"/>
      <c r="ES22" s="945"/>
      <c r="ET22" s="945"/>
      <c r="EU22" s="945"/>
      <c r="EV22" s="945"/>
      <c r="EW22" s="945"/>
      <c r="EX22" s="945"/>
      <c r="EY22" s="945"/>
      <c r="EZ22" s="945"/>
      <c r="FA22" s="945"/>
      <c r="FB22" s="945"/>
      <c r="FC22" s="945"/>
      <c r="FD22" s="945"/>
      <c r="FE22" s="945"/>
      <c r="FF22" s="945"/>
      <c r="FG22" s="945"/>
      <c r="FH22" s="945"/>
      <c r="FI22" s="945"/>
      <c r="FJ22" s="945"/>
      <c r="FK22" s="945"/>
      <c r="FL22" s="945"/>
      <c r="FM22" s="945"/>
      <c r="FN22" s="945"/>
      <c r="FO22" s="945"/>
      <c r="FP22" s="945"/>
      <c r="FQ22" s="945"/>
      <c r="FR22" s="945"/>
      <c r="FS22" s="945"/>
      <c r="FT22" s="945"/>
      <c r="FU22" s="945"/>
      <c r="FV22" s="945"/>
      <c r="FW22" s="945"/>
      <c r="FX22" s="945"/>
      <c r="FY22" s="945"/>
      <c r="FZ22" s="945"/>
      <c r="GA22" s="945"/>
      <c r="GB22" s="945"/>
      <c r="GC22" s="945"/>
      <c r="GD22" s="945"/>
      <c r="GE22" s="945"/>
    </row>
    <row r="23" spans="1:187" s="751" customFormat="1" ht="15" customHeight="1">
      <c r="B23" s="738" t="s">
        <v>130</v>
      </c>
      <c r="C23" s="740"/>
      <c r="E23" s="199"/>
      <c r="F23" s="199">
        <v>1</v>
      </c>
      <c r="G23" s="199" t="s">
        <v>496</v>
      </c>
      <c r="H23" s="199" t="s">
        <v>496</v>
      </c>
      <c r="I23" s="199" t="s">
        <v>496</v>
      </c>
      <c r="J23" s="199">
        <v>1</v>
      </c>
      <c r="K23" s="936" t="s">
        <v>496</v>
      </c>
      <c r="L23" s="948"/>
      <c r="M23" s="949"/>
      <c r="N23" s="945"/>
      <c r="O23" s="945"/>
      <c r="P23" s="945"/>
      <c r="Q23" s="945"/>
      <c r="R23" s="945"/>
      <c r="S23" s="945"/>
      <c r="T23" s="945"/>
      <c r="U23" s="945"/>
      <c r="V23" s="945"/>
      <c r="W23" s="945"/>
      <c r="X23" s="945"/>
      <c r="Y23" s="945"/>
      <c r="Z23" s="945"/>
      <c r="AA23" s="945"/>
      <c r="AB23" s="945"/>
      <c r="AC23" s="945"/>
      <c r="AD23" s="945"/>
      <c r="AE23" s="945"/>
      <c r="AF23" s="945"/>
      <c r="AG23" s="945"/>
      <c r="AH23" s="945"/>
      <c r="AI23" s="945"/>
      <c r="AJ23" s="945"/>
      <c r="AK23" s="945"/>
      <c r="AL23" s="945"/>
      <c r="AM23" s="945"/>
      <c r="AN23" s="945"/>
      <c r="AO23" s="945"/>
      <c r="AP23" s="945"/>
      <c r="AQ23" s="945"/>
      <c r="AR23" s="945"/>
      <c r="AS23" s="945"/>
      <c r="AT23" s="945"/>
      <c r="AU23" s="945"/>
      <c r="AV23" s="945"/>
      <c r="AW23" s="945"/>
      <c r="AX23" s="945"/>
      <c r="AY23" s="945"/>
      <c r="AZ23" s="945"/>
      <c r="BA23" s="945"/>
      <c r="BB23" s="945"/>
      <c r="BC23" s="945"/>
      <c r="BD23" s="945"/>
      <c r="BE23" s="945"/>
      <c r="BF23" s="945"/>
      <c r="BG23" s="945"/>
      <c r="BH23" s="945"/>
      <c r="BI23" s="945"/>
      <c r="BJ23" s="945"/>
      <c r="BK23" s="945"/>
      <c r="BL23" s="945"/>
      <c r="BM23" s="945"/>
      <c r="BN23" s="945"/>
      <c r="BO23" s="945"/>
      <c r="BP23" s="945"/>
      <c r="BQ23" s="945"/>
      <c r="BR23" s="945"/>
      <c r="BS23" s="945"/>
      <c r="BT23" s="945"/>
      <c r="BU23" s="945"/>
      <c r="BV23" s="945"/>
      <c r="BW23" s="945"/>
      <c r="BX23" s="945"/>
      <c r="BY23" s="945"/>
      <c r="BZ23" s="945"/>
      <c r="CA23" s="945"/>
      <c r="CB23" s="945"/>
      <c r="CC23" s="945"/>
      <c r="CD23" s="945"/>
      <c r="CE23" s="945"/>
      <c r="CF23" s="945"/>
      <c r="CG23" s="945"/>
      <c r="CH23" s="945"/>
      <c r="CI23" s="945"/>
      <c r="CJ23" s="945"/>
      <c r="CK23" s="945"/>
      <c r="CL23" s="945"/>
      <c r="CM23" s="945"/>
      <c r="CN23" s="945"/>
      <c r="CO23" s="945"/>
      <c r="CP23" s="945"/>
      <c r="CQ23" s="945"/>
      <c r="CR23" s="945"/>
      <c r="CS23" s="945"/>
      <c r="CT23" s="945"/>
      <c r="CU23" s="945"/>
      <c r="CV23" s="945"/>
      <c r="CW23" s="945"/>
      <c r="CX23" s="945"/>
      <c r="CY23" s="945"/>
      <c r="CZ23" s="945"/>
      <c r="DA23" s="945"/>
      <c r="DB23" s="945"/>
      <c r="DC23" s="945"/>
      <c r="DD23" s="945"/>
      <c r="DE23" s="945"/>
      <c r="DF23" s="945"/>
      <c r="DG23" s="945"/>
      <c r="DH23" s="945"/>
      <c r="DI23" s="945"/>
      <c r="DJ23" s="945"/>
      <c r="DK23" s="945"/>
      <c r="DL23" s="945"/>
      <c r="DM23" s="945"/>
      <c r="DN23" s="945"/>
      <c r="DO23" s="945"/>
      <c r="DP23" s="945"/>
      <c r="DQ23" s="945"/>
      <c r="DR23" s="945"/>
      <c r="DS23" s="945"/>
      <c r="DT23" s="945"/>
      <c r="DU23" s="945"/>
      <c r="DV23" s="945"/>
      <c r="DW23" s="945"/>
      <c r="DX23" s="945"/>
      <c r="DY23" s="945"/>
      <c r="DZ23" s="945"/>
      <c r="EA23" s="945"/>
      <c r="EB23" s="945"/>
      <c r="EC23" s="945"/>
      <c r="ED23" s="945"/>
      <c r="EE23" s="945"/>
      <c r="EF23" s="945"/>
      <c r="EG23" s="945"/>
      <c r="EH23" s="945"/>
      <c r="EI23" s="945"/>
      <c r="EJ23" s="945"/>
      <c r="EK23" s="945"/>
      <c r="EL23" s="945"/>
      <c r="EM23" s="945"/>
      <c r="EN23" s="945"/>
      <c r="EO23" s="945"/>
      <c r="EP23" s="945"/>
      <c r="EQ23" s="945"/>
      <c r="ER23" s="945"/>
      <c r="ES23" s="945"/>
      <c r="ET23" s="945"/>
      <c r="EU23" s="945"/>
      <c r="EV23" s="945"/>
      <c r="EW23" s="945"/>
      <c r="EX23" s="945"/>
      <c r="EY23" s="945"/>
      <c r="EZ23" s="945"/>
      <c r="FA23" s="945"/>
      <c r="FB23" s="945"/>
      <c r="FC23" s="945"/>
      <c r="FD23" s="945"/>
      <c r="FE23" s="945"/>
      <c r="FF23" s="945"/>
      <c r="FG23" s="945"/>
      <c r="FH23" s="945"/>
      <c r="FI23" s="945"/>
      <c r="FJ23" s="945"/>
      <c r="FK23" s="945"/>
      <c r="FL23" s="945"/>
      <c r="FM23" s="945"/>
      <c r="FN23" s="945"/>
      <c r="FO23" s="945"/>
      <c r="FP23" s="945"/>
      <c r="FQ23" s="945"/>
      <c r="FR23" s="945"/>
      <c r="FS23" s="945"/>
      <c r="FT23" s="945"/>
      <c r="FU23" s="945"/>
      <c r="FV23" s="945"/>
      <c r="FW23" s="945"/>
      <c r="FX23" s="945"/>
      <c r="FY23" s="945"/>
      <c r="FZ23" s="945"/>
      <c r="GA23" s="945"/>
      <c r="GB23" s="945"/>
      <c r="GC23" s="945"/>
      <c r="GD23" s="945"/>
      <c r="GE23" s="945"/>
    </row>
    <row r="24" spans="1:187" s="751" customFormat="1" ht="15" customHeight="1">
      <c r="B24" s="739" t="s">
        <v>137</v>
      </c>
      <c r="C24" s="740"/>
      <c r="E24" s="199"/>
      <c r="F24" s="199"/>
      <c r="G24" s="199"/>
      <c r="H24" s="199"/>
      <c r="I24" s="199"/>
      <c r="J24" s="199"/>
      <c r="K24" s="936"/>
      <c r="L24" s="948"/>
      <c r="M24" s="949"/>
      <c r="N24" s="945"/>
      <c r="O24" s="945"/>
      <c r="P24" s="945"/>
      <c r="Q24" s="945"/>
      <c r="R24" s="945"/>
      <c r="S24" s="945"/>
      <c r="T24" s="945"/>
      <c r="U24" s="945"/>
      <c r="V24" s="945"/>
      <c r="W24" s="945"/>
      <c r="X24" s="945"/>
      <c r="Y24" s="945"/>
      <c r="Z24" s="945"/>
      <c r="AA24" s="945"/>
      <c r="AB24" s="945"/>
      <c r="AC24" s="945"/>
      <c r="AD24" s="945"/>
      <c r="AE24" s="945"/>
      <c r="AF24" s="945"/>
      <c r="AG24" s="945"/>
      <c r="AH24" s="945"/>
      <c r="AI24" s="945"/>
      <c r="AJ24" s="945"/>
      <c r="AK24" s="945"/>
      <c r="AL24" s="945"/>
      <c r="AM24" s="945"/>
      <c r="AN24" s="945"/>
      <c r="AO24" s="945"/>
      <c r="AP24" s="945"/>
      <c r="AQ24" s="945"/>
      <c r="AR24" s="945"/>
      <c r="AS24" s="945"/>
      <c r="AT24" s="945"/>
      <c r="AU24" s="945"/>
      <c r="AV24" s="945"/>
      <c r="AW24" s="945"/>
      <c r="AX24" s="945"/>
      <c r="AY24" s="945"/>
      <c r="AZ24" s="945"/>
      <c r="BA24" s="945"/>
      <c r="BB24" s="945"/>
      <c r="BC24" s="945"/>
      <c r="BD24" s="945"/>
      <c r="BE24" s="945"/>
      <c r="BF24" s="945"/>
      <c r="BG24" s="945"/>
      <c r="BH24" s="945"/>
      <c r="BI24" s="945"/>
      <c r="BJ24" s="945"/>
      <c r="BK24" s="945"/>
      <c r="BL24" s="945"/>
      <c r="BM24" s="945"/>
      <c r="BN24" s="945"/>
      <c r="BO24" s="945"/>
      <c r="BP24" s="945"/>
      <c r="BQ24" s="945"/>
      <c r="BR24" s="945"/>
      <c r="BS24" s="945"/>
      <c r="BT24" s="945"/>
      <c r="BU24" s="945"/>
      <c r="BV24" s="945"/>
      <c r="BW24" s="945"/>
      <c r="BX24" s="945"/>
      <c r="BY24" s="945"/>
      <c r="BZ24" s="945"/>
      <c r="CA24" s="945"/>
      <c r="CB24" s="945"/>
      <c r="CC24" s="945"/>
      <c r="CD24" s="945"/>
      <c r="CE24" s="945"/>
      <c r="CF24" s="945"/>
      <c r="CG24" s="945"/>
      <c r="CH24" s="945"/>
      <c r="CI24" s="945"/>
      <c r="CJ24" s="945"/>
      <c r="CK24" s="945"/>
      <c r="CL24" s="945"/>
      <c r="CM24" s="945"/>
      <c r="CN24" s="945"/>
      <c r="CO24" s="945"/>
      <c r="CP24" s="945"/>
      <c r="CQ24" s="945"/>
      <c r="CR24" s="945"/>
      <c r="CS24" s="945"/>
      <c r="CT24" s="945"/>
      <c r="CU24" s="945"/>
      <c r="CV24" s="945"/>
      <c r="CW24" s="945"/>
      <c r="CX24" s="945"/>
      <c r="CY24" s="945"/>
      <c r="CZ24" s="945"/>
      <c r="DA24" s="945"/>
      <c r="DB24" s="945"/>
      <c r="DC24" s="945"/>
      <c r="DD24" s="945"/>
      <c r="DE24" s="945"/>
      <c r="DF24" s="945"/>
      <c r="DG24" s="945"/>
      <c r="DH24" s="945"/>
      <c r="DI24" s="945"/>
      <c r="DJ24" s="945"/>
      <c r="DK24" s="945"/>
      <c r="DL24" s="945"/>
      <c r="DM24" s="945"/>
      <c r="DN24" s="945"/>
      <c r="DO24" s="945"/>
      <c r="DP24" s="945"/>
      <c r="DQ24" s="945"/>
      <c r="DR24" s="945"/>
      <c r="DS24" s="945"/>
      <c r="DT24" s="945"/>
      <c r="DU24" s="945"/>
      <c r="DV24" s="945"/>
      <c r="DW24" s="945"/>
      <c r="DX24" s="945"/>
      <c r="DY24" s="945"/>
      <c r="DZ24" s="945"/>
      <c r="EA24" s="945"/>
      <c r="EB24" s="945"/>
      <c r="EC24" s="945"/>
      <c r="ED24" s="945"/>
      <c r="EE24" s="945"/>
      <c r="EF24" s="945"/>
      <c r="EG24" s="945"/>
      <c r="EH24" s="945"/>
      <c r="EI24" s="945"/>
      <c r="EJ24" s="945"/>
      <c r="EK24" s="945"/>
      <c r="EL24" s="945"/>
      <c r="EM24" s="945"/>
      <c r="EN24" s="945"/>
      <c r="EO24" s="945"/>
      <c r="EP24" s="945"/>
      <c r="EQ24" s="945"/>
      <c r="ER24" s="945"/>
      <c r="ES24" s="945"/>
      <c r="ET24" s="945"/>
      <c r="EU24" s="945"/>
      <c r="EV24" s="945"/>
      <c r="EW24" s="945"/>
      <c r="EX24" s="945"/>
      <c r="EY24" s="945"/>
      <c r="EZ24" s="945"/>
      <c r="FA24" s="945"/>
      <c r="FB24" s="945"/>
      <c r="FC24" s="945"/>
      <c r="FD24" s="945"/>
      <c r="FE24" s="945"/>
      <c r="FF24" s="945"/>
      <c r="FG24" s="945"/>
      <c r="FH24" s="945"/>
      <c r="FI24" s="945"/>
      <c r="FJ24" s="945"/>
      <c r="FK24" s="945"/>
      <c r="FL24" s="945"/>
      <c r="FM24" s="945"/>
      <c r="FN24" s="945"/>
      <c r="FO24" s="945"/>
      <c r="FP24" s="945"/>
      <c r="FQ24" s="945"/>
      <c r="FR24" s="945"/>
      <c r="FS24" s="945"/>
      <c r="FT24" s="945"/>
      <c r="FU24" s="945"/>
      <c r="FV24" s="945"/>
      <c r="FW24" s="945"/>
      <c r="FX24" s="945"/>
      <c r="FY24" s="945"/>
      <c r="FZ24" s="945"/>
      <c r="GA24" s="945"/>
      <c r="GB24" s="945"/>
      <c r="GC24" s="945"/>
      <c r="GD24" s="945"/>
      <c r="GE24" s="945"/>
    </row>
    <row r="25" spans="1:187" s="751" customFormat="1" ht="15" customHeight="1">
      <c r="B25" s="739"/>
      <c r="C25" s="740"/>
      <c r="E25" s="199"/>
      <c r="F25" s="199"/>
      <c r="G25" s="199"/>
      <c r="H25" s="199"/>
      <c r="I25" s="199"/>
      <c r="J25" s="199"/>
      <c r="K25" s="936"/>
      <c r="L25" s="948"/>
      <c r="M25" s="949"/>
      <c r="N25" s="945"/>
      <c r="O25" s="945"/>
      <c r="P25" s="945"/>
      <c r="Q25" s="945"/>
      <c r="R25" s="945"/>
      <c r="S25" s="945"/>
      <c r="T25" s="945"/>
      <c r="U25" s="945"/>
      <c r="V25" s="945"/>
      <c r="W25" s="945"/>
      <c r="X25" s="945"/>
      <c r="Y25" s="945"/>
      <c r="Z25" s="945"/>
      <c r="AA25" s="945"/>
      <c r="AB25" s="945"/>
      <c r="AC25" s="945"/>
      <c r="AD25" s="945"/>
      <c r="AE25" s="945"/>
      <c r="AF25" s="945"/>
      <c r="AG25" s="945"/>
      <c r="AH25" s="945"/>
      <c r="AI25" s="945"/>
      <c r="AJ25" s="945"/>
      <c r="AK25" s="945"/>
      <c r="AL25" s="945"/>
      <c r="AM25" s="945"/>
      <c r="AN25" s="945"/>
      <c r="AO25" s="945"/>
      <c r="AP25" s="945"/>
      <c r="AQ25" s="945"/>
      <c r="AR25" s="945"/>
      <c r="AS25" s="945"/>
      <c r="AT25" s="945"/>
      <c r="AU25" s="945"/>
      <c r="AV25" s="945"/>
      <c r="AW25" s="945"/>
      <c r="AX25" s="945"/>
      <c r="AY25" s="945"/>
      <c r="AZ25" s="945"/>
      <c r="BA25" s="945"/>
      <c r="BB25" s="945"/>
      <c r="BC25" s="945"/>
      <c r="BD25" s="945"/>
      <c r="BE25" s="945"/>
      <c r="BF25" s="945"/>
      <c r="BG25" s="945"/>
      <c r="BH25" s="945"/>
      <c r="BI25" s="945"/>
      <c r="BJ25" s="945"/>
      <c r="BK25" s="945"/>
      <c r="BL25" s="945"/>
      <c r="BM25" s="945"/>
      <c r="BN25" s="945"/>
      <c r="BO25" s="945"/>
      <c r="BP25" s="945"/>
      <c r="BQ25" s="945"/>
      <c r="BR25" s="945"/>
      <c r="BS25" s="945"/>
      <c r="BT25" s="945"/>
      <c r="BU25" s="945"/>
      <c r="BV25" s="945"/>
      <c r="BW25" s="945"/>
      <c r="BX25" s="945"/>
      <c r="BY25" s="945"/>
      <c r="BZ25" s="945"/>
      <c r="CA25" s="945"/>
      <c r="CB25" s="945"/>
      <c r="CC25" s="945"/>
      <c r="CD25" s="945"/>
      <c r="CE25" s="945"/>
      <c r="CF25" s="945"/>
      <c r="CG25" s="945"/>
      <c r="CH25" s="945"/>
      <c r="CI25" s="945"/>
      <c r="CJ25" s="945"/>
      <c r="CK25" s="945"/>
      <c r="CL25" s="945"/>
      <c r="CM25" s="945"/>
      <c r="CN25" s="945"/>
      <c r="CO25" s="945"/>
      <c r="CP25" s="945"/>
      <c r="CQ25" s="945"/>
      <c r="CR25" s="945"/>
      <c r="CS25" s="945"/>
      <c r="CT25" s="945"/>
      <c r="CU25" s="945"/>
      <c r="CV25" s="945"/>
      <c r="CW25" s="945"/>
      <c r="CX25" s="945"/>
      <c r="CY25" s="945"/>
      <c r="CZ25" s="945"/>
      <c r="DA25" s="945"/>
      <c r="DB25" s="945"/>
      <c r="DC25" s="945"/>
      <c r="DD25" s="945"/>
      <c r="DE25" s="945"/>
      <c r="DF25" s="945"/>
      <c r="DG25" s="945"/>
      <c r="DH25" s="945"/>
      <c r="DI25" s="945"/>
      <c r="DJ25" s="945"/>
      <c r="DK25" s="945"/>
      <c r="DL25" s="945"/>
      <c r="DM25" s="945"/>
      <c r="DN25" s="945"/>
      <c r="DO25" s="945"/>
      <c r="DP25" s="945"/>
      <c r="DQ25" s="945"/>
      <c r="DR25" s="945"/>
      <c r="DS25" s="945"/>
      <c r="DT25" s="945"/>
      <c r="DU25" s="945"/>
      <c r="DV25" s="945"/>
      <c r="DW25" s="945"/>
      <c r="DX25" s="945"/>
      <c r="DY25" s="945"/>
      <c r="DZ25" s="945"/>
      <c r="EA25" s="945"/>
      <c r="EB25" s="945"/>
      <c r="EC25" s="945"/>
      <c r="ED25" s="945"/>
      <c r="EE25" s="945"/>
      <c r="EF25" s="945"/>
      <c r="EG25" s="945"/>
      <c r="EH25" s="945"/>
      <c r="EI25" s="945"/>
      <c r="EJ25" s="945"/>
      <c r="EK25" s="945"/>
      <c r="EL25" s="945"/>
      <c r="EM25" s="945"/>
      <c r="EN25" s="945"/>
      <c r="EO25" s="945"/>
      <c r="EP25" s="945"/>
      <c r="EQ25" s="945"/>
      <c r="ER25" s="945"/>
      <c r="ES25" s="945"/>
      <c r="ET25" s="945"/>
      <c r="EU25" s="945"/>
      <c r="EV25" s="945"/>
      <c r="EW25" s="945"/>
      <c r="EX25" s="945"/>
      <c r="EY25" s="945"/>
      <c r="EZ25" s="945"/>
      <c r="FA25" s="945"/>
      <c r="FB25" s="945"/>
      <c r="FC25" s="945"/>
      <c r="FD25" s="945"/>
      <c r="FE25" s="945"/>
      <c r="FF25" s="945"/>
      <c r="FG25" s="945"/>
      <c r="FH25" s="945"/>
      <c r="FI25" s="945"/>
      <c r="FJ25" s="945"/>
      <c r="FK25" s="945"/>
      <c r="FL25" s="945"/>
      <c r="FM25" s="945"/>
      <c r="FN25" s="945"/>
      <c r="FO25" s="945"/>
      <c r="FP25" s="945"/>
      <c r="FQ25" s="945"/>
      <c r="FR25" s="945"/>
      <c r="FS25" s="945"/>
      <c r="FT25" s="945"/>
      <c r="FU25" s="945"/>
      <c r="FV25" s="945"/>
      <c r="FW25" s="945"/>
      <c r="FX25" s="945"/>
      <c r="FY25" s="945"/>
      <c r="FZ25" s="945"/>
      <c r="GA25" s="945"/>
      <c r="GB25" s="945"/>
      <c r="GC25" s="945"/>
      <c r="GD25" s="945"/>
      <c r="GE25" s="945"/>
    </row>
    <row r="26" spans="1:187" s="751" customFormat="1" ht="15" customHeight="1">
      <c r="B26" s="738" t="s">
        <v>119</v>
      </c>
      <c r="C26" s="740"/>
      <c r="E26" s="199"/>
      <c r="F26" s="199">
        <v>2</v>
      </c>
      <c r="G26" s="199">
        <v>1</v>
      </c>
      <c r="H26" s="199" t="s">
        <v>496</v>
      </c>
      <c r="I26" s="199" t="s">
        <v>496</v>
      </c>
      <c r="J26" s="199" t="s">
        <v>496</v>
      </c>
      <c r="K26" s="936">
        <v>1</v>
      </c>
      <c r="L26" s="950"/>
      <c r="M26" s="945"/>
      <c r="N26" s="945"/>
      <c r="O26" s="948"/>
      <c r="P26" s="949"/>
      <c r="Q26" s="945"/>
      <c r="R26" s="945"/>
      <c r="S26" s="945"/>
      <c r="T26" s="945"/>
      <c r="U26" s="945"/>
      <c r="V26" s="945"/>
      <c r="W26" s="945"/>
      <c r="X26" s="945"/>
      <c r="Y26" s="945"/>
      <c r="Z26" s="945"/>
      <c r="AA26" s="945"/>
      <c r="AB26" s="945"/>
      <c r="AC26" s="945"/>
      <c r="AD26" s="945"/>
      <c r="AE26" s="945"/>
      <c r="AF26" s="945"/>
      <c r="AG26" s="945"/>
      <c r="AH26" s="945"/>
      <c r="AI26" s="945"/>
      <c r="AJ26" s="945"/>
      <c r="AK26" s="945"/>
      <c r="AL26" s="945"/>
      <c r="AM26" s="945"/>
      <c r="AN26" s="945"/>
      <c r="AO26" s="945"/>
      <c r="AP26" s="945"/>
      <c r="AQ26" s="945"/>
      <c r="AR26" s="945"/>
      <c r="AS26" s="945"/>
      <c r="AT26" s="945"/>
      <c r="AU26" s="945"/>
      <c r="AV26" s="945"/>
      <c r="AW26" s="945"/>
      <c r="AX26" s="945"/>
      <c r="AY26" s="945"/>
      <c r="AZ26" s="945"/>
      <c r="BA26" s="945"/>
      <c r="BB26" s="945"/>
      <c r="BC26" s="945"/>
      <c r="BD26" s="945"/>
      <c r="BE26" s="945"/>
      <c r="BF26" s="945"/>
      <c r="BG26" s="945"/>
      <c r="BH26" s="945"/>
      <c r="BI26" s="945"/>
      <c r="BJ26" s="945"/>
      <c r="BK26" s="945"/>
      <c r="BL26" s="945"/>
      <c r="BM26" s="945"/>
      <c r="BN26" s="945"/>
      <c r="BO26" s="945"/>
      <c r="BP26" s="945"/>
      <c r="BQ26" s="945"/>
      <c r="BR26" s="945"/>
      <c r="BS26" s="945"/>
      <c r="BT26" s="945"/>
      <c r="BU26" s="945"/>
      <c r="BV26" s="945"/>
      <c r="BW26" s="945"/>
      <c r="BX26" s="945"/>
      <c r="BY26" s="945"/>
      <c r="BZ26" s="945"/>
      <c r="CA26" s="945"/>
      <c r="CB26" s="945"/>
      <c r="CC26" s="945"/>
      <c r="CD26" s="945"/>
      <c r="CE26" s="945"/>
      <c r="CF26" s="945"/>
      <c r="CG26" s="945"/>
      <c r="CH26" s="945"/>
      <c r="CI26" s="945"/>
      <c r="CJ26" s="945"/>
      <c r="CK26" s="945"/>
      <c r="CL26" s="945"/>
      <c r="CM26" s="945"/>
      <c r="CN26" s="945"/>
      <c r="CO26" s="945"/>
      <c r="CP26" s="945"/>
      <c r="CQ26" s="945"/>
      <c r="CR26" s="945"/>
      <c r="CS26" s="945"/>
      <c r="CT26" s="945"/>
      <c r="CU26" s="945"/>
      <c r="CV26" s="945"/>
      <c r="CW26" s="945"/>
      <c r="CX26" s="945"/>
      <c r="CY26" s="945"/>
      <c r="CZ26" s="945"/>
      <c r="DA26" s="945"/>
      <c r="DB26" s="945"/>
      <c r="DC26" s="945"/>
      <c r="DD26" s="945"/>
      <c r="DE26" s="945"/>
      <c r="DF26" s="945"/>
      <c r="DG26" s="945"/>
      <c r="DH26" s="945"/>
      <c r="DI26" s="945"/>
      <c r="DJ26" s="945"/>
      <c r="DK26" s="945"/>
      <c r="DL26" s="945"/>
      <c r="DM26" s="945"/>
      <c r="DN26" s="945"/>
      <c r="DO26" s="945"/>
      <c r="DP26" s="945"/>
      <c r="DQ26" s="945"/>
      <c r="DR26" s="945"/>
      <c r="DS26" s="945"/>
      <c r="DT26" s="945"/>
      <c r="DU26" s="945"/>
      <c r="DV26" s="945"/>
      <c r="DW26" s="945"/>
      <c r="DX26" s="945"/>
      <c r="DY26" s="945"/>
      <c r="DZ26" s="945"/>
      <c r="EA26" s="945"/>
      <c r="EB26" s="945"/>
      <c r="EC26" s="945"/>
      <c r="ED26" s="945"/>
      <c r="EE26" s="945"/>
      <c r="EF26" s="945"/>
      <c r="EG26" s="945"/>
      <c r="EH26" s="945"/>
      <c r="EI26" s="945"/>
      <c r="EJ26" s="945"/>
      <c r="EK26" s="945"/>
      <c r="EL26" s="945"/>
      <c r="EM26" s="945"/>
      <c r="EN26" s="945"/>
      <c r="EO26" s="945"/>
      <c r="EP26" s="945"/>
      <c r="EQ26" s="945"/>
      <c r="ER26" s="945"/>
      <c r="ES26" s="945"/>
      <c r="ET26" s="945"/>
      <c r="EU26" s="945"/>
      <c r="EV26" s="945"/>
      <c r="EW26" s="945"/>
      <c r="EX26" s="945"/>
      <c r="EY26" s="945"/>
      <c r="EZ26" s="945"/>
      <c r="FA26" s="945"/>
      <c r="FB26" s="945"/>
      <c r="FC26" s="945"/>
      <c r="FD26" s="945"/>
      <c r="FE26" s="945"/>
      <c r="FF26" s="945"/>
      <c r="FG26" s="945"/>
      <c r="FH26" s="945"/>
      <c r="FI26" s="945"/>
      <c r="FJ26" s="945"/>
      <c r="FK26" s="945"/>
      <c r="FL26" s="945"/>
      <c r="FM26" s="945"/>
      <c r="FN26" s="945"/>
      <c r="FO26" s="945"/>
      <c r="FP26" s="945"/>
      <c r="FQ26" s="945"/>
      <c r="FR26" s="945"/>
      <c r="FS26" s="945"/>
      <c r="FT26" s="945"/>
      <c r="FU26" s="945"/>
      <c r="FV26" s="945"/>
      <c r="FW26" s="945"/>
      <c r="FX26" s="945"/>
      <c r="FY26" s="945"/>
      <c r="FZ26" s="945"/>
      <c r="GA26" s="945"/>
      <c r="GB26" s="945"/>
      <c r="GC26" s="945"/>
      <c r="GD26" s="945"/>
      <c r="GE26" s="945"/>
    </row>
    <row r="27" spans="1:187" s="751" customFormat="1" ht="15" customHeight="1">
      <c r="B27" s="739" t="s">
        <v>275</v>
      </c>
      <c r="C27" s="740"/>
      <c r="E27" s="944"/>
      <c r="F27" s="944"/>
      <c r="G27" s="944"/>
      <c r="H27" s="944"/>
      <c r="I27" s="944"/>
      <c r="J27" s="944"/>
      <c r="K27" s="951"/>
      <c r="L27" s="948"/>
      <c r="M27" s="949"/>
      <c r="N27" s="945"/>
      <c r="O27" s="945"/>
      <c r="P27" s="945"/>
      <c r="Q27" s="945"/>
      <c r="R27" s="945"/>
      <c r="S27" s="945"/>
      <c r="T27" s="945"/>
      <c r="U27" s="945"/>
      <c r="V27" s="945"/>
      <c r="W27" s="945"/>
      <c r="X27" s="945"/>
      <c r="Y27" s="945"/>
      <c r="Z27" s="945"/>
      <c r="AA27" s="945"/>
      <c r="AB27" s="945"/>
      <c r="AC27" s="945"/>
      <c r="AD27" s="945"/>
      <c r="AE27" s="945"/>
      <c r="AF27" s="945"/>
      <c r="AG27" s="945"/>
      <c r="AH27" s="945"/>
      <c r="AI27" s="945"/>
      <c r="AJ27" s="945"/>
      <c r="AK27" s="945"/>
      <c r="AL27" s="945"/>
      <c r="AM27" s="945"/>
      <c r="AN27" s="945"/>
      <c r="AO27" s="945"/>
      <c r="AP27" s="945"/>
      <c r="AQ27" s="945"/>
      <c r="AR27" s="945"/>
      <c r="AS27" s="945"/>
      <c r="AT27" s="945"/>
      <c r="AU27" s="945"/>
      <c r="AV27" s="945"/>
      <c r="AW27" s="945"/>
      <c r="AX27" s="945"/>
      <c r="AY27" s="945"/>
      <c r="AZ27" s="945"/>
      <c r="BA27" s="945"/>
      <c r="BB27" s="945"/>
      <c r="BC27" s="945"/>
      <c r="BD27" s="945"/>
      <c r="BE27" s="945"/>
      <c r="BF27" s="945"/>
      <c r="BG27" s="945"/>
      <c r="BH27" s="945"/>
      <c r="BI27" s="945"/>
      <c r="BJ27" s="945"/>
      <c r="BK27" s="945"/>
      <c r="BL27" s="945"/>
      <c r="BM27" s="945"/>
      <c r="BN27" s="945"/>
      <c r="BO27" s="945"/>
      <c r="BP27" s="945"/>
      <c r="BQ27" s="945"/>
      <c r="BR27" s="945"/>
      <c r="BS27" s="945"/>
      <c r="BT27" s="945"/>
      <c r="BU27" s="945"/>
      <c r="BV27" s="945"/>
      <c r="BW27" s="945"/>
      <c r="BX27" s="945"/>
      <c r="BY27" s="945"/>
      <c r="BZ27" s="945"/>
      <c r="CA27" s="945"/>
      <c r="CB27" s="945"/>
      <c r="CC27" s="945"/>
      <c r="CD27" s="945"/>
      <c r="CE27" s="945"/>
      <c r="CF27" s="945"/>
      <c r="CG27" s="945"/>
      <c r="CH27" s="945"/>
      <c r="CI27" s="945"/>
      <c r="CJ27" s="945"/>
      <c r="CK27" s="945"/>
      <c r="CL27" s="945"/>
      <c r="CM27" s="945"/>
      <c r="CN27" s="945"/>
      <c r="CO27" s="945"/>
      <c r="CP27" s="945"/>
      <c r="CQ27" s="945"/>
      <c r="CR27" s="945"/>
      <c r="CS27" s="945"/>
      <c r="CT27" s="945"/>
      <c r="CU27" s="945"/>
      <c r="CV27" s="945"/>
      <c r="CW27" s="945"/>
      <c r="CX27" s="945"/>
      <c r="CY27" s="945"/>
      <c r="CZ27" s="945"/>
      <c r="DA27" s="945"/>
      <c r="DB27" s="945"/>
      <c r="DC27" s="945"/>
      <c r="DD27" s="945"/>
      <c r="DE27" s="945"/>
      <c r="DF27" s="945"/>
      <c r="DG27" s="945"/>
      <c r="DH27" s="945"/>
      <c r="DI27" s="945"/>
      <c r="DJ27" s="945"/>
      <c r="DK27" s="945"/>
      <c r="DL27" s="945"/>
      <c r="DM27" s="945"/>
      <c r="DN27" s="945"/>
      <c r="DO27" s="945"/>
      <c r="DP27" s="945"/>
      <c r="DQ27" s="945"/>
      <c r="DR27" s="945"/>
      <c r="DS27" s="945"/>
      <c r="DT27" s="945"/>
      <c r="DU27" s="945"/>
      <c r="DV27" s="945"/>
      <c r="DW27" s="945"/>
      <c r="DX27" s="945"/>
      <c r="DY27" s="945"/>
      <c r="DZ27" s="945"/>
      <c r="EA27" s="945"/>
      <c r="EB27" s="945"/>
      <c r="EC27" s="945"/>
      <c r="ED27" s="945"/>
      <c r="EE27" s="945"/>
      <c r="EF27" s="945"/>
      <c r="EG27" s="945"/>
      <c r="EH27" s="945"/>
      <c r="EI27" s="945"/>
      <c r="EJ27" s="945"/>
      <c r="EK27" s="945"/>
      <c r="EL27" s="945"/>
      <c r="EM27" s="945"/>
      <c r="EN27" s="945"/>
      <c r="EO27" s="945"/>
      <c r="EP27" s="945"/>
      <c r="EQ27" s="945"/>
      <c r="ER27" s="945"/>
      <c r="ES27" s="945"/>
      <c r="ET27" s="945"/>
      <c r="EU27" s="945"/>
      <c r="EV27" s="945"/>
      <c r="EW27" s="945"/>
      <c r="EX27" s="945"/>
      <c r="EY27" s="945"/>
      <c r="EZ27" s="945"/>
      <c r="FA27" s="945"/>
      <c r="FB27" s="945"/>
      <c r="FC27" s="945"/>
      <c r="FD27" s="945"/>
      <c r="FE27" s="945"/>
      <c r="FF27" s="945"/>
      <c r="FG27" s="945"/>
      <c r="FH27" s="945"/>
      <c r="FI27" s="945"/>
      <c r="FJ27" s="945"/>
      <c r="FK27" s="945"/>
      <c r="FL27" s="945"/>
      <c r="FM27" s="945"/>
      <c r="FN27" s="945"/>
      <c r="FO27" s="945"/>
      <c r="FP27" s="945"/>
      <c r="FQ27" s="945"/>
      <c r="FR27" s="945"/>
      <c r="FS27" s="945"/>
      <c r="FT27" s="945"/>
      <c r="FU27" s="945"/>
      <c r="FV27" s="945"/>
      <c r="FW27" s="945"/>
      <c r="FX27" s="945"/>
      <c r="FY27" s="945"/>
      <c r="FZ27" s="945"/>
      <c r="GA27" s="945"/>
      <c r="GB27" s="945"/>
      <c r="GC27" s="945"/>
      <c r="GD27" s="945"/>
      <c r="GE27" s="945"/>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FF7DBE0-3383-471D-A747-CA78E4DEB58A}">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5" customWidth="1"/>
    <col min="2" max="2" width="10.7109375" style="975" customWidth="1"/>
    <col min="3" max="3" width="26.7109375" style="975" customWidth="1"/>
    <col min="4" max="10" width="8.85546875" style="975" customWidth="1"/>
    <col min="11" max="11" width="1.7109375" style="975" customWidth="1"/>
    <col min="12" max="12" width="11.85546875" style="975" customWidth="1"/>
    <col min="13" max="28" width="9.140625" style="975" customWidth="1"/>
    <col min="29" max="16384" width="14.42578125" style="975"/>
  </cols>
  <sheetData>
    <row r="1" spans="1:12" ht="7.5" customHeight="1"/>
    <row r="2" spans="1:12" ht="7.5" customHeight="1"/>
    <row r="3" spans="1:12">
      <c r="A3" s="976"/>
      <c r="B3" s="977" t="s">
        <v>550</v>
      </c>
      <c r="C3" s="978" t="s">
        <v>551</v>
      </c>
      <c r="D3" s="978"/>
      <c r="E3" s="978"/>
      <c r="F3" s="978"/>
      <c r="G3" s="978"/>
      <c r="H3" s="978"/>
      <c r="I3" s="978"/>
      <c r="J3" s="978"/>
      <c r="K3" s="979"/>
    </row>
    <row r="4" spans="1:12" ht="3.75" customHeight="1">
      <c r="A4" s="976"/>
      <c r="B4" s="977"/>
      <c r="C4" s="978"/>
      <c r="D4" s="978"/>
      <c r="E4" s="978"/>
      <c r="F4" s="978"/>
      <c r="G4" s="978"/>
      <c r="H4" s="978"/>
      <c r="I4" s="978"/>
      <c r="J4" s="978"/>
      <c r="K4" s="979"/>
    </row>
    <row r="5" spans="1:12" ht="16.5" customHeight="1">
      <c r="A5" s="979"/>
      <c r="B5" s="980" t="s">
        <v>552</v>
      </c>
      <c r="C5" s="981" t="s">
        <v>553</v>
      </c>
      <c r="D5" s="981"/>
      <c r="E5" s="981"/>
      <c r="F5" s="981"/>
      <c r="G5" s="981"/>
      <c r="H5" s="981"/>
      <c r="I5" s="981"/>
      <c r="J5" s="981"/>
      <c r="K5" s="979"/>
    </row>
    <row r="6" spans="1:12" ht="16.5" customHeight="1">
      <c r="A6" s="979"/>
      <c r="B6" s="980"/>
      <c r="C6" s="981"/>
      <c r="D6" s="981"/>
      <c r="E6" s="981"/>
      <c r="F6" s="981"/>
      <c r="G6" s="981"/>
      <c r="H6" s="981"/>
      <c r="I6" s="981"/>
      <c r="J6" s="981"/>
      <c r="K6" s="979"/>
    </row>
    <row r="7" spans="1:12" ht="15" customHeight="1" thickBot="1">
      <c r="A7" s="982"/>
      <c r="B7" s="982"/>
      <c r="C7" s="982"/>
      <c r="D7" s="982"/>
      <c r="E7" s="982"/>
      <c r="F7" s="982"/>
      <c r="G7" s="982"/>
      <c r="H7" s="982"/>
      <c r="I7" s="982"/>
      <c r="J7" s="982"/>
      <c r="K7" s="982"/>
    </row>
    <row r="8" spans="1:12" ht="5.25" customHeight="1">
      <c r="A8" s="979"/>
      <c r="B8" s="979"/>
      <c r="C8" s="979"/>
      <c r="D8" s="979"/>
      <c r="E8" s="979"/>
      <c r="F8" s="979"/>
      <c r="G8" s="979"/>
      <c r="H8" s="979"/>
      <c r="I8" s="979"/>
      <c r="J8" s="979"/>
      <c r="K8" s="979"/>
    </row>
    <row r="9" spans="1:12" ht="25.5" customHeight="1">
      <c r="A9" s="983"/>
      <c r="B9" s="984" t="s">
        <v>554</v>
      </c>
      <c r="C9" s="984"/>
      <c r="D9" s="985"/>
      <c r="E9" s="985"/>
      <c r="F9" s="985"/>
      <c r="G9" s="985"/>
      <c r="H9" s="985"/>
      <c r="I9" s="986" t="s">
        <v>555</v>
      </c>
      <c r="J9" s="987"/>
      <c r="K9" s="988"/>
      <c r="L9" s="989"/>
    </row>
    <row r="10" spans="1:12" ht="5.25" customHeight="1">
      <c r="A10" s="983"/>
      <c r="B10" s="984"/>
      <c r="C10" s="984"/>
      <c r="D10" s="990"/>
      <c r="E10" s="990"/>
      <c r="F10" s="990"/>
      <c r="G10" s="990"/>
      <c r="H10" s="990"/>
      <c r="I10" s="990"/>
      <c r="J10" s="990"/>
      <c r="K10" s="988"/>
      <c r="L10" s="989"/>
    </row>
    <row r="11" spans="1:12" ht="21" customHeight="1" thickBot="1">
      <c r="A11" s="991"/>
      <c r="B11" s="992"/>
      <c r="C11" s="992"/>
      <c r="D11" s="993"/>
      <c r="E11" s="993"/>
      <c r="F11" s="993"/>
      <c r="G11" s="993"/>
      <c r="H11" s="993"/>
      <c r="I11" s="993"/>
      <c r="J11" s="993" t="s">
        <v>505</v>
      </c>
      <c r="K11" s="994"/>
      <c r="L11" s="989"/>
    </row>
    <row r="12" spans="1:12" ht="22.5" customHeight="1">
      <c r="B12" s="995"/>
      <c r="C12" s="989"/>
      <c r="D12" s="989"/>
      <c r="E12" s="983"/>
      <c r="F12" s="996"/>
      <c r="G12" s="996"/>
      <c r="H12" s="996"/>
      <c r="I12" s="996"/>
      <c r="J12" s="996"/>
      <c r="L12" s="989"/>
    </row>
    <row r="13" spans="1:12" ht="15" customHeight="1">
      <c r="B13" s="997" t="s">
        <v>556</v>
      </c>
      <c r="C13" s="989"/>
      <c r="D13" s="989"/>
      <c r="E13" s="983"/>
      <c r="F13" s="996"/>
      <c r="G13" s="996"/>
      <c r="H13" s="996"/>
      <c r="I13" s="996"/>
      <c r="J13" s="996"/>
      <c r="L13" s="989"/>
    </row>
    <row r="14" spans="1:12" ht="15" customHeight="1">
      <c r="B14" s="998" t="s">
        <v>557</v>
      </c>
      <c r="C14" s="989"/>
      <c r="D14" s="989"/>
      <c r="E14" s="983"/>
      <c r="F14" s="996"/>
      <c r="G14" s="996"/>
      <c r="H14" s="996"/>
      <c r="I14" s="996"/>
      <c r="J14" s="996"/>
      <c r="L14" s="989"/>
    </row>
    <row r="15" spans="1:12" ht="15" customHeight="1">
      <c r="D15" s="979"/>
      <c r="E15" s="976"/>
      <c r="F15" s="976"/>
      <c r="G15" s="976"/>
      <c r="H15" s="976"/>
      <c r="I15" s="976"/>
      <c r="J15" s="976"/>
      <c r="K15" s="985"/>
      <c r="L15" s="985"/>
    </row>
    <row r="16" spans="1:12" ht="15" customHeight="1">
      <c r="B16" s="997" t="s">
        <v>558</v>
      </c>
      <c r="C16" s="999"/>
      <c r="D16" s="1000"/>
      <c r="E16" s="1000"/>
      <c r="F16" s="1000"/>
      <c r="G16" s="1000"/>
      <c r="H16" s="1000"/>
      <c r="I16" s="1000"/>
      <c r="J16" s="1000">
        <v>11.4</v>
      </c>
      <c r="K16" s="1001"/>
      <c r="L16" s="1002"/>
    </row>
    <row r="17" spans="2:12" ht="15" customHeight="1">
      <c r="B17" s="998"/>
      <c r="C17" s="999"/>
      <c r="D17" s="976"/>
      <c r="E17" s="976"/>
      <c r="F17" s="976"/>
      <c r="G17" s="976"/>
      <c r="H17" s="976"/>
      <c r="I17" s="976"/>
      <c r="J17" s="976"/>
      <c r="K17" s="1001"/>
      <c r="L17" s="1002"/>
    </row>
    <row r="18" spans="2:12" ht="15" customHeight="1">
      <c r="B18" s="997" t="s">
        <v>559</v>
      </c>
      <c r="C18" s="999"/>
      <c r="D18" s="1000"/>
      <c r="E18" s="1000"/>
      <c r="F18" s="1000"/>
      <c r="G18" s="1000"/>
      <c r="H18" s="1000"/>
      <c r="I18" s="1000"/>
      <c r="J18" s="1000">
        <v>1.6</v>
      </c>
      <c r="K18" s="1001"/>
      <c r="L18" s="1002"/>
    </row>
    <row r="19" spans="2:12" ht="15" customHeight="1">
      <c r="B19" s="998" t="s">
        <v>560</v>
      </c>
      <c r="C19" s="999"/>
      <c r="D19" s="976"/>
      <c r="E19" s="976"/>
      <c r="F19" s="976"/>
      <c r="G19" s="976"/>
      <c r="H19" s="976"/>
      <c r="I19" s="976"/>
      <c r="J19" s="976"/>
      <c r="K19" s="1001"/>
      <c r="L19" s="1002"/>
    </row>
    <row r="20" spans="2:12" ht="15" customHeight="1">
      <c r="B20" s="998"/>
      <c r="C20" s="999"/>
      <c r="D20" s="976"/>
      <c r="E20" s="976"/>
      <c r="F20" s="976"/>
      <c r="G20" s="976"/>
      <c r="H20" s="976"/>
      <c r="I20" s="976"/>
      <c r="J20" s="976"/>
      <c r="K20" s="1001"/>
      <c r="L20" s="1002"/>
    </row>
    <row r="21" spans="2:12" ht="15" customHeight="1">
      <c r="B21" s="997" t="s">
        <v>561</v>
      </c>
      <c r="C21" s="999"/>
      <c r="D21" s="1000"/>
      <c r="E21" s="1000"/>
      <c r="F21" s="1000"/>
      <c r="G21" s="1000"/>
      <c r="H21" s="1000"/>
      <c r="I21" s="1000"/>
      <c r="J21" s="1000">
        <v>8</v>
      </c>
      <c r="K21" s="1001"/>
      <c r="L21" s="1002"/>
    </row>
    <row r="22" spans="2:12" ht="15" customHeight="1">
      <c r="B22" s="998" t="s">
        <v>562</v>
      </c>
      <c r="C22" s="999"/>
      <c r="D22" s="976"/>
      <c r="E22" s="976"/>
      <c r="F22" s="976"/>
      <c r="G22" s="976"/>
      <c r="H22" s="976"/>
      <c r="I22" s="976"/>
      <c r="J22" s="976"/>
      <c r="K22" s="1001"/>
      <c r="L22" s="1002"/>
    </row>
    <row r="23" spans="2:12" ht="15" customHeight="1">
      <c r="B23" s="998"/>
      <c r="C23" s="999"/>
      <c r="D23" s="976"/>
      <c r="E23" s="976"/>
      <c r="F23" s="976"/>
      <c r="G23" s="976"/>
      <c r="H23" s="976"/>
      <c r="I23" s="976"/>
      <c r="J23" s="976"/>
      <c r="K23" s="1001"/>
      <c r="L23" s="1002"/>
    </row>
    <row r="24" spans="2:12" ht="15" customHeight="1">
      <c r="B24" s="997" t="s">
        <v>563</v>
      </c>
      <c r="C24" s="999"/>
      <c r="D24" s="1000"/>
      <c r="E24" s="1000"/>
      <c r="F24" s="1000"/>
      <c r="G24" s="1000"/>
      <c r="H24" s="1000"/>
      <c r="I24" s="1000"/>
      <c r="J24" s="1000">
        <v>1.9</v>
      </c>
      <c r="K24" s="1001"/>
      <c r="L24" s="1002"/>
    </row>
    <row r="25" spans="2:12" ht="15" customHeight="1">
      <c r="B25" s="998" t="s">
        <v>564</v>
      </c>
      <c r="C25" s="999"/>
      <c r="D25" s="976"/>
      <c r="E25" s="976"/>
      <c r="F25" s="976"/>
      <c r="G25" s="976"/>
      <c r="H25" s="976"/>
      <c r="I25" s="976"/>
      <c r="J25" s="976"/>
      <c r="K25" s="1001"/>
      <c r="L25" s="1002"/>
    </row>
    <row r="26" spans="2:12" ht="15" customHeight="1">
      <c r="B26" s="998"/>
      <c r="C26" s="999"/>
      <c r="D26" s="976"/>
      <c r="E26" s="976"/>
      <c r="F26" s="976"/>
      <c r="G26" s="976"/>
      <c r="H26" s="976"/>
      <c r="I26" s="976"/>
      <c r="J26" s="976"/>
      <c r="K26" s="1001"/>
      <c r="L26" s="1002"/>
    </row>
    <row r="27" spans="2:12" ht="15" customHeight="1">
      <c r="B27" s="997" t="s">
        <v>565</v>
      </c>
      <c r="C27" s="999"/>
      <c r="D27" s="1000"/>
      <c r="E27" s="1000"/>
      <c r="F27" s="1000"/>
      <c r="G27" s="1000"/>
      <c r="H27" s="1000"/>
      <c r="I27" s="1000"/>
      <c r="J27" s="1000">
        <v>5.7</v>
      </c>
      <c r="K27" s="1001"/>
      <c r="L27" s="1002"/>
    </row>
    <row r="28" spans="2:12" ht="15" customHeight="1">
      <c r="B28" s="998" t="s">
        <v>566</v>
      </c>
      <c r="C28" s="999"/>
      <c r="D28" s="976"/>
      <c r="E28" s="976"/>
      <c r="F28" s="976"/>
      <c r="G28" s="976"/>
      <c r="H28" s="976"/>
      <c r="I28" s="976"/>
      <c r="J28" s="976"/>
      <c r="K28" s="1001"/>
      <c r="L28" s="1002"/>
    </row>
    <row r="29" spans="2:12" ht="15" customHeight="1">
      <c r="B29" s="998"/>
      <c r="C29" s="999"/>
      <c r="D29" s="976"/>
      <c r="E29" s="976"/>
      <c r="F29" s="976"/>
      <c r="G29" s="976"/>
      <c r="H29" s="976"/>
      <c r="I29" s="976"/>
      <c r="J29" s="976"/>
      <c r="K29" s="1001"/>
      <c r="L29" s="1002"/>
    </row>
    <row r="30" spans="2:12" ht="15" customHeight="1">
      <c r="B30" s="997" t="s">
        <v>567</v>
      </c>
      <c r="C30" s="999"/>
      <c r="D30" s="1000"/>
      <c r="E30" s="1000"/>
      <c r="F30" s="1000"/>
      <c r="G30" s="1000"/>
      <c r="H30" s="1000"/>
      <c r="I30" s="1000"/>
      <c r="J30" s="1000">
        <v>2.1</v>
      </c>
      <c r="K30" s="1001"/>
      <c r="L30" s="1002"/>
    </row>
    <row r="31" spans="2:12" ht="15" customHeight="1">
      <c r="B31" s="998" t="s">
        <v>568</v>
      </c>
      <c r="C31" s="999"/>
      <c r="D31" s="979"/>
      <c r="E31" s="979"/>
      <c r="F31" s="979"/>
      <c r="G31" s="979"/>
      <c r="H31" s="979"/>
      <c r="I31" s="979"/>
      <c r="J31" s="979"/>
      <c r="K31" s="1001"/>
      <c r="L31" s="1002"/>
    </row>
    <row r="32" spans="2:12" ht="15" customHeight="1">
      <c r="B32" s="998"/>
      <c r="C32" s="999"/>
      <c r="D32" s="979"/>
      <c r="E32" s="979"/>
      <c r="F32" s="979"/>
      <c r="G32" s="979"/>
      <c r="H32" s="979"/>
      <c r="I32" s="979"/>
      <c r="J32" s="979"/>
      <c r="K32" s="1001"/>
      <c r="L32" s="1002"/>
    </row>
    <row r="33" spans="1:15" ht="15" customHeight="1">
      <c r="B33" s="997" t="s">
        <v>569</v>
      </c>
      <c r="C33" s="999"/>
      <c r="D33" s="999"/>
      <c r="E33" s="999"/>
      <c r="F33" s="999"/>
      <c r="G33" s="999"/>
      <c r="H33" s="999"/>
      <c r="I33" s="999"/>
      <c r="J33" s="999">
        <v>2.5</v>
      </c>
      <c r="K33" s="1001"/>
      <c r="L33" s="1002"/>
    </row>
    <row r="34" spans="1:15" ht="15" customHeight="1">
      <c r="B34" s="998"/>
      <c r="C34" s="999"/>
      <c r="D34" s="976"/>
      <c r="E34" s="976"/>
      <c r="F34" s="976"/>
      <c r="G34" s="976"/>
      <c r="H34" s="976"/>
      <c r="I34" s="976"/>
      <c r="J34" s="976"/>
      <c r="K34" s="1001"/>
      <c r="L34" s="1002"/>
    </row>
    <row r="35" spans="1:15" ht="15" customHeight="1">
      <c r="B35" s="997" t="s">
        <v>570</v>
      </c>
      <c r="C35" s="999"/>
      <c r="D35" s="1000"/>
      <c r="E35" s="1000"/>
      <c r="F35" s="1000"/>
      <c r="G35" s="1000"/>
      <c r="H35" s="1000"/>
      <c r="I35" s="1000"/>
      <c r="J35" s="1000">
        <v>4.0999999999999996</v>
      </c>
      <c r="K35" s="1001"/>
      <c r="L35" s="1002"/>
    </row>
    <row r="36" spans="1:15" ht="15" customHeight="1">
      <c r="B36" s="998" t="s">
        <v>571</v>
      </c>
      <c r="C36" s="999"/>
      <c r="D36" s="979"/>
      <c r="E36" s="979"/>
      <c r="F36" s="979"/>
      <c r="G36" s="979"/>
      <c r="H36" s="979"/>
      <c r="I36" s="979"/>
      <c r="J36" s="976"/>
      <c r="K36" s="1001"/>
      <c r="L36" s="1002"/>
    </row>
    <row r="37" spans="1:15" ht="7.5" customHeight="1">
      <c r="B37" s="998"/>
      <c r="C37" s="999"/>
      <c r="D37" s="979"/>
      <c r="E37" s="979"/>
      <c r="F37" s="979"/>
      <c r="G37" s="979"/>
      <c r="H37" s="979"/>
      <c r="I37" s="979"/>
      <c r="J37" s="979"/>
      <c r="K37" s="1001"/>
      <c r="L37" s="1002"/>
    </row>
    <row r="38" spans="1:15" ht="7.5" customHeight="1" thickBot="1">
      <c r="A38" s="1003"/>
      <c r="B38" s="1003"/>
      <c r="C38" s="1003"/>
      <c r="D38" s="1003"/>
      <c r="E38" s="1003"/>
      <c r="F38" s="1003"/>
      <c r="G38" s="1003"/>
      <c r="H38" s="1003"/>
      <c r="I38" s="1003"/>
      <c r="J38" s="1003"/>
      <c r="K38" s="1003"/>
      <c r="L38" s="985"/>
    </row>
    <row r="39" spans="1:15" ht="13.5" customHeight="1" thickTop="1">
      <c r="A39" s="1004"/>
      <c r="B39" s="1004"/>
      <c r="C39" s="1004"/>
      <c r="D39" s="1004"/>
      <c r="E39" s="1004"/>
      <c r="F39" s="1005"/>
      <c r="G39" s="1005"/>
      <c r="H39" s="1005"/>
      <c r="I39" s="1005"/>
      <c r="J39" s="1005"/>
      <c r="K39" s="1006" t="s">
        <v>3</v>
      </c>
      <c r="L39" s="985"/>
    </row>
    <row r="40" spans="1:15" ht="13.5" customHeight="1">
      <c r="A40" s="1004"/>
      <c r="B40" s="1004"/>
      <c r="C40" s="1004"/>
      <c r="D40" s="1004"/>
      <c r="E40" s="1004"/>
      <c r="F40" s="1005"/>
      <c r="G40" s="1005"/>
      <c r="H40" s="1005"/>
      <c r="I40" s="1005"/>
      <c r="J40" s="1005"/>
      <c r="K40" s="1007" t="s">
        <v>4</v>
      </c>
      <c r="L40" s="985"/>
    </row>
    <row r="41" spans="1:15" ht="13.5" customHeight="1">
      <c r="A41" s="1004"/>
      <c r="B41" s="1008" t="s">
        <v>572</v>
      </c>
      <c r="C41" s="1004"/>
      <c r="D41" s="1004"/>
      <c r="E41" s="1004"/>
      <c r="F41" s="1005"/>
      <c r="G41" s="1005"/>
      <c r="H41" s="1005"/>
      <c r="I41" s="1005"/>
      <c r="J41" s="1005"/>
      <c r="K41" s="1009"/>
      <c r="L41" s="985"/>
    </row>
    <row r="42" spans="1:15" ht="13.5" customHeight="1">
      <c r="A42" s="1004"/>
      <c r="B42" s="1008"/>
      <c r="C42" s="1004"/>
      <c r="D42" s="1004"/>
      <c r="E42" s="1004"/>
      <c r="F42" s="1005"/>
      <c r="G42" s="1005"/>
      <c r="H42" s="1005"/>
      <c r="I42" s="1005"/>
      <c r="J42" s="1005"/>
      <c r="K42" s="1009"/>
      <c r="L42" s="985"/>
    </row>
    <row r="43" spans="1:15" ht="13.5" customHeight="1">
      <c r="A43" s="1004"/>
      <c r="B43" s="1010" t="s">
        <v>573</v>
      </c>
      <c r="C43" s="1004"/>
      <c r="D43" s="1004"/>
      <c r="E43" s="1004"/>
      <c r="F43" s="1005"/>
      <c r="G43" s="1005"/>
      <c r="H43" s="1005"/>
      <c r="I43" s="1005"/>
      <c r="J43" s="1005"/>
      <c r="K43" s="1009"/>
      <c r="L43" s="985"/>
    </row>
    <row r="44" spans="1:15" ht="15" customHeight="1">
      <c r="A44" s="1004"/>
      <c r="B44" s="1011" t="s">
        <v>574</v>
      </c>
      <c r="C44" s="1004"/>
      <c r="D44" s="1004"/>
      <c r="E44" s="1004"/>
      <c r="F44" s="1005"/>
      <c r="G44" s="1005"/>
      <c r="H44" s="1005"/>
      <c r="I44" s="1005"/>
      <c r="J44" s="1005"/>
      <c r="K44" s="1005"/>
      <c r="L44" s="985"/>
    </row>
    <row r="45" spans="1:15" ht="15" customHeight="1">
      <c r="A45" s="1004"/>
      <c r="B45" s="1012"/>
      <c r="C45" s="1004"/>
      <c r="D45" s="1004"/>
      <c r="E45" s="1004"/>
      <c r="F45" s="1005"/>
      <c r="G45" s="1005"/>
      <c r="H45" s="1005"/>
      <c r="I45" s="1005"/>
      <c r="J45" s="1005"/>
      <c r="K45" s="1005"/>
      <c r="L45" s="985"/>
    </row>
    <row r="46" spans="1:15" ht="15" customHeight="1">
      <c r="A46" s="1004"/>
      <c r="B46" s="1013" t="s">
        <v>575</v>
      </c>
      <c r="C46" s="1013"/>
      <c r="D46" s="1013"/>
      <c r="E46" s="1013"/>
      <c r="F46" s="1013"/>
      <c r="G46" s="1013"/>
      <c r="H46" s="1013"/>
      <c r="I46" s="1013"/>
      <c r="J46" s="1013"/>
      <c r="K46" s="1005"/>
      <c r="L46" s="985"/>
    </row>
    <row r="47" spans="1:15" ht="15" customHeight="1">
      <c r="A47" s="1005"/>
      <c r="B47" s="1013"/>
      <c r="C47" s="1013"/>
      <c r="D47" s="1013"/>
      <c r="E47" s="1013"/>
      <c r="F47" s="1013"/>
      <c r="G47" s="1013"/>
      <c r="H47" s="1013"/>
      <c r="I47" s="1013"/>
      <c r="J47" s="1013"/>
      <c r="K47" s="1014"/>
      <c r="L47" s="990"/>
      <c r="M47" s="990"/>
      <c r="N47" s="1009"/>
      <c r="O47" s="985"/>
    </row>
    <row r="48" spans="1:15" ht="15" customHeight="1">
      <c r="A48" s="1005"/>
      <c r="B48" s="1015" t="s">
        <v>576</v>
      </c>
      <c r="C48" s="1015"/>
      <c r="D48" s="1015"/>
      <c r="E48" s="1015"/>
      <c r="F48" s="1015"/>
      <c r="G48" s="1015"/>
      <c r="H48" s="1015"/>
      <c r="I48" s="1015"/>
      <c r="J48" s="1015"/>
      <c r="K48" s="1005"/>
      <c r="L48" s="990"/>
      <c r="M48" s="990"/>
      <c r="N48" s="985"/>
      <c r="O48" s="985"/>
    </row>
    <row r="49" spans="2:12" ht="13.5" customHeight="1">
      <c r="B49" s="1015"/>
      <c r="C49" s="1015"/>
      <c r="D49" s="1015"/>
      <c r="E49" s="1015"/>
      <c r="F49" s="1015"/>
      <c r="G49" s="1015"/>
      <c r="H49" s="1015"/>
      <c r="I49" s="1015"/>
      <c r="J49" s="1015"/>
      <c r="K49" s="1016"/>
      <c r="L49" s="1016"/>
    </row>
    <row r="50" spans="2:12" ht="15.75" customHeight="1"/>
    <row r="51" spans="2:12" ht="15.75" customHeight="1">
      <c r="B51" s="1017" t="s">
        <v>577</v>
      </c>
    </row>
    <row r="52" spans="2:12" ht="15.75" customHeight="1">
      <c r="B52" s="1018" t="s">
        <v>578</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I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F4A17E1-38AD-44D6-A581-12CA0867543F}">
  <sheetPr codeName="Sheet28"/>
  <dimension ref="B2:J25"/>
  <sheetViews>
    <sheetView tabSelected="1" view="pageBreakPreview" zoomScale="75" zoomScaleNormal="100" zoomScaleSheetLayoutView="75" workbookViewId="0">
      <selection sqref="A1:XFD1048576"/>
    </sheetView>
  </sheetViews>
  <sheetFormatPr defaultRowHeight="15"/>
  <cols>
    <col min="1" max="1" width="2.28515625" style="1021" customWidth="1"/>
    <col min="2" max="2" width="12.5703125" style="1021" customWidth="1"/>
    <col min="3" max="3" width="22.5703125" style="1021" customWidth="1"/>
    <col min="4" max="4" width="16.28515625" style="1021" customWidth="1"/>
    <col min="5" max="9" width="10.7109375" style="1021" customWidth="1"/>
    <col min="10" max="10" width="3" style="1021" customWidth="1"/>
    <col min="11" max="16384" width="9.140625" style="1021"/>
  </cols>
  <sheetData>
    <row r="2" spans="2:10">
      <c r="B2" s="1019" t="s">
        <v>579</v>
      </c>
      <c r="C2" s="1020" t="s">
        <v>580</v>
      </c>
      <c r="E2" s="1022"/>
      <c r="F2" s="1022"/>
      <c r="G2" s="1022"/>
      <c r="H2" s="1022"/>
      <c r="I2" s="1022"/>
    </row>
    <row r="3" spans="2:10" ht="29.45" customHeight="1">
      <c r="B3" s="1023" t="s">
        <v>581</v>
      </c>
      <c r="C3" s="1024" t="s">
        <v>582</v>
      </c>
      <c r="D3" s="1024"/>
      <c r="E3" s="1024"/>
      <c r="F3" s="1024"/>
      <c r="G3" s="1024"/>
      <c r="H3" s="1024"/>
      <c r="I3" s="1024"/>
    </row>
    <row r="4" spans="2:10" ht="15.75" thickBot="1">
      <c r="D4" s="1022"/>
      <c r="E4" s="1022"/>
      <c r="F4" s="1022"/>
      <c r="G4" s="1022"/>
      <c r="H4" s="1022"/>
      <c r="I4" s="1022"/>
    </row>
    <row r="5" spans="2:10" ht="99" customHeight="1" thickTop="1" thickBot="1">
      <c r="B5" s="1025" t="s">
        <v>583</v>
      </c>
      <c r="C5" s="1025"/>
      <c r="D5" s="1026" t="s">
        <v>584</v>
      </c>
      <c r="E5" s="1026">
        <v>2016</v>
      </c>
      <c r="F5" s="1026">
        <v>2017</v>
      </c>
      <c r="G5" s="1026">
        <v>2018</v>
      </c>
      <c r="H5" s="1026">
        <v>2019</v>
      </c>
      <c r="I5" s="1027">
        <v>2020</v>
      </c>
    </row>
    <row r="6" spans="2:10" ht="30" customHeight="1">
      <c r="B6" s="1028"/>
      <c r="C6" s="1029" t="s">
        <v>585</v>
      </c>
      <c r="D6" s="1030" t="s">
        <v>586</v>
      </c>
      <c r="E6" s="1031" t="s">
        <v>587</v>
      </c>
      <c r="F6" s="1031" t="s">
        <v>587</v>
      </c>
      <c r="G6" s="1031" t="s">
        <v>587</v>
      </c>
      <c r="H6" s="1031" t="s">
        <v>587</v>
      </c>
      <c r="I6" s="1031" t="s">
        <v>587</v>
      </c>
    </row>
    <row r="7" spans="2:10" ht="30" customHeight="1">
      <c r="B7" s="1028"/>
      <c r="C7" s="1032"/>
      <c r="D7" s="1033" t="s">
        <v>588</v>
      </c>
      <c r="E7" s="1034" t="s">
        <v>587</v>
      </c>
      <c r="F7" s="1034" t="s">
        <v>587</v>
      </c>
      <c r="G7" s="1034" t="s">
        <v>587</v>
      </c>
      <c r="H7" s="1034" t="s">
        <v>587</v>
      </c>
      <c r="I7" s="1034" t="s">
        <v>587</v>
      </c>
    </row>
    <row r="8" spans="2:10" ht="42.6" customHeight="1">
      <c r="B8" s="1028"/>
      <c r="C8" s="1035" t="s">
        <v>589</v>
      </c>
      <c r="D8" s="1036" t="s">
        <v>590</v>
      </c>
      <c r="E8" s="1037" t="s">
        <v>587</v>
      </c>
      <c r="F8" s="1037" t="s">
        <v>587</v>
      </c>
      <c r="G8" s="1037" t="s">
        <v>587</v>
      </c>
      <c r="H8" s="1037" t="s">
        <v>587</v>
      </c>
      <c r="I8" s="1037" t="s">
        <v>587</v>
      </c>
    </row>
    <row r="9" spans="2:10" ht="30" customHeight="1">
      <c r="B9" s="1028"/>
      <c r="C9" s="1032"/>
      <c r="D9" s="1038" t="s">
        <v>591</v>
      </c>
      <c r="E9" s="1039" t="s">
        <v>587</v>
      </c>
      <c r="F9" s="1039" t="s">
        <v>587</v>
      </c>
      <c r="G9" s="1039" t="s">
        <v>587</v>
      </c>
      <c r="H9" s="1039" t="s">
        <v>587</v>
      </c>
      <c r="I9" s="1039" t="s">
        <v>587</v>
      </c>
    </row>
    <row r="10" spans="2:10" ht="39.6" customHeight="1" thickBot="1">
      <c r="B10" s="1040"/>
      <c r="C10" s="1041" t="s">
        <v>592</v>
      </c>
      <c r="D10" s="1042" t="s">
        <v>593</v>
      </c>
      <c r="E10" s="1043" t="s">
        <v>587</v>
      </c>
      <c r="F10" s="1043" t="s">
        <v>587</v>
      </c>
      <c r="G10" s="1043" t="s">
        <v>587</v>
      </c>
      <c r="H10" s="1043" t="s">
        <v>587</v>
      </c>
      <c r="I10" s="1043" t="s">
        <v>587</v>
      </c>
    </row>
    <row r="11" spans="2:10">
      <c r="J11" s="1044" t="s">
        <v>594</v>
      </c>
    </row>
    <row r="12" spans="2:10">
      <c r="J12" s="1045" t="s">
        <v>595</v>
      </c>
    </row>
    <row r="14" spans="2:10" ht="15.75">
      <c r="B14" s="1046" t="s">
        <v>596</v>
      </c>
      <c r="C14" s="1047"/>
    </row>
    <row r="15" spans="2:10" ht="15.75">
      <c r="B15" s="1046" t="s">
        <v>597</v>
      </c>
      <c r="C15" s="1047"/>
    </row>
    <row r="16" spans="2:10">
      <c r="B16" s="1048" t="s">
        <v>598</v>
      </c>
      <c r="C16" s="1048"/>
    </row>
    <row r="17" spans="2:10">
      <c r="B17" s="1046"/>
      <c r="C17" s="1048"/>
    </row>
    <row r="18" spans="2:10" ht="30" customHeight="1">
      <c r="B18" s="1049" t="s">
        <v>599</v>
      </c>
      <c r="C18" s="1049"/>
      <c r="D18" s="1049"/>
      <c r="E18" s="1049"/>
      <c r="F18" s="1049"/>
      <c r="G18" s="1049"/>
      <c r="H18" s="1049"/>
      <c r="I18" s="1049"/>
      <c r="J18" s="1049"/>
    </row>
    <row r="19" spans="2:10">
      <c r="B19" s="1048" t="s">
        <v>600</v>
      </c>
    </row>
    <row r="21" spans="2:10">
      <c r="B21" s="1046"/>
    </row>
    <row r="22" spans="2:10">
      <c r="B22" s="1048"/>
    </row>
    <row r="24" spans="2:10">
      <c r="B24" s="1046"/>
    </row>
    <row r="25" spans="2:10">
      <c r="B25" s="1048"/>
    </row>
  </sheetData>
  <mergeCells count="6">
    <mergeCell ref="C3:I3"/>
    <mergeCell ref="B5:C5"/>
    <mergeCell ref="B6:B10"/>
    <mergeCell ref="C6:C7"/>
    <mergeCell ref="C8:C9"/>
    <mergeCell ref="B18:J18"/>
  </mergeCells>
  <pageMargins left="0.55118110236220474" right="0.55118110236220474" top="0.55118110236220474" bottom="0.55118110236220474" header="0.55118110236220474" footer="0.55118110236220474"/>
  <pageSetup paperSize="9" scale="79"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544</v>
      </c>
      <c r="D3" s="771"/>
      <c r="E3" s="771"/>
      <c r="F3" s="771"/>
      <c r="G3" s="771"/>
      <c r="H3" s="771"/>
      <c r="I3" s="771"/>
      <c r="J3" s="771"/>
      <c r="K3" s="771"/>
      <c r="L3" s="771"/>
    </row>
    <row r="4" spans="1:13" s="772" customFormat="1" ht="16.5" customHeight="1">
      <c r="A4" s="773"/>
      <c r="B4" s="774" t="s">
        <v>420</v>
      </c>
      <c r="C4" s="775" t="s">
        <v>545</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286" t="s">
        <v>495</v>
      </c>
      <c r="G6" s="173"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546</v>
      </c>
      <c r="D3" s="771"/>
      <c r="E3" s="771"/>
      <c r="F3" s="771"/>
      <c r="G3" s="771"/>
      <c r="H3" s="771"/>
      <c r="I3" s="771"/>
      <c r="J3" s="771"/>
      <c r="K3" s="771"/>
      <c r="L3" s="771"/>
    </row>
    <row r="4" spans="1:13" s="772" customFormat="1" ht="16.5" customHeight="1">
      <c r="A4" s="773"/>
      <c r="B4" s="774" t="s">
        <v>420</v>
      </c>
      <c r="C4" s="775" t="s">
        <v>547</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286" t="s">
        <v>495</v>
      </c>
      <c r="G6" s="173"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548</v>
      </c>
      <c r="D3" s="750"/>
      <c r="E3" s="750"/>
      <c r="F3" s="750"/>
      <c r="G3" s="750"/>
      <c r="H3" s="750"/>
      <c r="I3" s="750"/>
      <c r="J3" s="750"/>
      <c r="K3" s="750"/>
      <c r="L3" s="750"/>
    </row>
    <row r="4" spans="1:13" s="746" customFormat="1" ht="16.5" customHeight="1">
      <c r="B4" s="752" t="s">
        <v>422</v>
      </c>
      <c r="C4" s="795" t="s">
        <v>549</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250</v>
      </c>
      <c r="C6" s="956"/>
      <c r="D6" s="285"/>
      <c r="E6" s="173"/>
      <c r="F6" s="286" t="s">
        <v>495</v>
      </c>
      <c r="G6" s="173"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2022-03-03T12:10:04Z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