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22749345-28BA-414A-94DC-20B8E1E77D44}"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'14.0_Alam_Sekitar'!$A$1:$J$22</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 localSheetId="24">#REF!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 localSheetId="24">#REF!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19"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Damansara, Selangor, 2020</t>
  </si>
  <si>
    <t>: Selected statistics of basic information, Parliament of Damansara, Selangor, 2020</t>
  </si>
  <si>
    <t>N.37
Bukit Lanjan</t>
  </si>
  <si>
    <t>N.36
Bandar Utama</t>
  </si>
  <si>
    <t>N.35
Kampung Tunku</t>
  </si>
  <si>
    <t>P.106
DAMANSARA</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Damansara, Selangor, 2020</t>
  </si>
  <si>
    <t>: Selected statistics of population, Parliament of Damansara, Selangor, 2020</t>
  </si>
  <si>
    <t>: Statistik terpilih penduduk, Parlimen Damansara, Selangor, 2020 (samb.)</t>
  </si>
  <si>
    <t>: Selected statistics of population, Parliament of Damansara, Selangor, 2020 (cont'd)</t>
  </si>
  <si>
    <t>Damansara</t>
  </si>
  <si>
    <t>Kampung Tunku</t>
  </si>
  <si>
    <t>Bandar Utama</t>
  </si>
  <si>
    <t>Bukit Lanjan</t>
  </si>
  <si>
    <t>: Bilangan kelahiran hidup dan kematian mengikut jantina, Parlimen Damansara, Selangor, 2020</t>
  </si>
  <si>
    <t>: Number of live births and deaths by sex, Parliament of Damansara, Selangor, 2020</t>
  </si>
  <si>
    <t>: Statistik terpilih perumahan, Parlimen Damansara, Selangor, 2019</t>
  </si>
  <si>
    <t>: Selected statistics on housing, Parliament of Damansara, Selangor, 2019</t>
  </si>
  <si>
    <t>: Statistik terpilih guna tenaga, Parlimen Damansara, Selangor, 2020</t>
  </si>
  <si>
    <t>: Selected statistics on employment, Parliament of Damansara, Selangor, 2020</t>
  </si>
  <si>
    <t>: Statistik terpilih pendapatan isi rumah, Parlimen Damansara, Selangor, 2019</t>
  </si>
  <si>
    <t>: Selected statistics of household income, Parliament of Damansara, Selangor, 2019</t>
  </si>
  <si>
    <t>: Statistik terpilih pendidikan, Parlimen Damansara, Selangor, 2020</t>
  </si>
  <si>
    <t>: Selected statistics of education, Parliament of Damansara, Selangor, 2020</t>
  </si>
  <si>
    <t>: Statistik terpilih kesihatan, Parlimen Damansara, Selangor, 2020</t>
  </si>
  <si>
    <t>: Selected statistics of health, Parliament of Damansara, Selangor, 2020</t>
  </si>
  <si>
    <t>-</t>
  </si>
  <si>
    <t>: Statistik kemiskinan berdaftar dengan eKasih mengikut jantina, Parlimen Damansara, Selangor</t>
  </si>
  <si>
    <t>: Statistics of poverty registered with eKasih by sex, Parliament of Damansara, Selangor</t>
  </si>
  <si>
    <t>: Statistik kemiskinan berdaftar dengan eKasih mengikut kumpulan etnik, Parlimen Damansara, Selangor</t>
  </si>
  <si>
    <t>: Statistics of poverty registered with eKasih by ethnic group, Parliament of Damansara, Selangor</t>
  </si>
  <si>
    <t>: Statistik kemiskinan berdaftar dengan eKasih mengikut agama, Parlimen Damansara, Selangor</t>
  </si>
  <si>
    <t>: Statistics of poverty registered with eKasih by religion, Parliament of Damansara, Selangor</t>
  </si>
  <si>
    <t>: Statistik kemiskinan berdaftar dengan eKasih mengikut kumpulan umur, Parlimen Damansara, Selangor</t>
  </si>
  <si>
    <t>: Statistics of poverty registered with eKasih by age group, Parliament of Damansara, Selangor</t>
  </si>
  <si>
    <t>: Statistik terpilih keselamatan awam, Parlimen Damansara, Selangor, 2020</t>
  </si>
  <si>
    <t>: Selected statistics of public safety, Parliament of Damansara, Selangor, 2020</t>
  </si>
  <si>
    <t>: Statistik terpilih internet dan media sosial, Parlimen Damansara, Selangor, 2020</t>
  </si>
  <si>
    <t>: Selected statistics of internet and social media, Parliament of Damansara, Selangor, 2020</t>
  </si>
  <si>
    <t>: Akses kepada kemudahan asas kepada isi rumah, Parlimen Damansara, Selangor, 2019</t>
  </si>
  <si>
    <t>: Access to basic amenities for households, Parliament of Damansara, Selangor, 2019</t>
  </si>
  <si>
    <t>: Bilangan pertubuhan/ syarikat perniagaan mengikut sektor, Parlimen Damansara, Selangor, 2022</t>
  </si>
  <si>
    <t>:  Number of establishments/ businesses by sector, Parliament of Damansara, Selangor, 2022</t>
  </si>
  <si>
    <t>*</t>
  </si>
  <si>
    <t>: Bilangan pertubuhan/ syarikat perniagaan terpilih sektor Perkhidmatan, Parlimen Damansara, Selangor, 2022</t>
  </si>
  <si>
    <t>: Number of establishments/ businesses by sector, Parliament of Damansara, Selangor, 2022</t>
  </si>
  <si>
    <t>: Statistik terpilih perkhidmatan, Parlimen Damansara, Selangor, 2022</t>
  </si>
  <si>
    <t>: Bilangan fasiliti awam, Parlimen Damansara, Selangor, 2022</t>
  </si>
  <si>
    <t>: Number of public facilities, Parliament of Damansara, Selangor, 2022</t>
  </si>
  <si>
    <t>: Bilangan fasiliti awam, Parlimen Damansara, Selangor, 2022 (samb.)</t>
  </si>
  <si>
    <t>: Number of public facilities, Parliament of Damansara, Selangor, 2022 (cont'd)</t>
  </si>
  <si>
    <t>: Statistik lain-lain, Parlimen Damansara, Selangor, 2022</t>
  </si>
  <si>
    <t>: Other statistics, Parliament of Damansara, Selangor, 2022</t>
  </si>
  <si>
    <t>Jadual 13.0</t>
  </si>
  <si>
    <t>: Statistik terpilih Penggunaan Per Kapita item pertanian, Parlimen Damansara, 
  Selangor, 2020</t>
  </si>
  <si>
    <t>Table 13.0</t>
  </si>
  <si>
    <t xml:space="preserve">: Selected statistics on Per Capita Consumption of agricultural item, Parliament of 
  Damansara,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Gombak</t>
  </si>
  <si>
    <t>Petaling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Damansara, Selangor 2016-2020</t>
  </si>
  <si>
    <t>Table 14.0:</t>
  </si>
  <si>
    <t>Mean temperature, rainfall volume and mean relative humidity, Parliament of Damansara,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Petaling Jaya
(58.6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Subang
(16.6 m)</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9"/>
      <color theme="1"/>
      <name val="Calibri"/>
      <family val="2"/>
      <scheme val="minor"/>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xf numFmtId="43" fontId="1" fillId="0" borderId="0" applyFont="0" applyFill="0" applyBorder="0" applyAlignment="0" applyProtection="0"/>
  </cellStyleXfs>
  <cellXfs count="1064">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7" fillId="0" borderId="0" xfId="54255" applyFont="1" applyAlignment="1">
      <alignment horizontal="right" vertical="center"/>
    </xf>
    <xf numFmtId="0" fontId="98" fillId="0" borderId="0" xfId="54255" applyFont="1" applyAlignment="1">
      <alignment horizontal="right" vertical="center"/>
    </xf>
    <xf numFmtId="0" fontId="98" fillId="0" borderId="0" xfId="54255" applyFont="1" applyAlignment="1">
      <alignment horizontal="justify"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justify" vertical="center" wrapText="1"/>
    </xf>
    <xf numFmtId="0" fontId="101" fillId="0" borderId="0" xfId="54255" applyFont="1" applyAlignment="1">
      <alignment horizontal="right" vertical="center"/>
    </xf>
    <xf numFmtId="179" fontId="103" fillId="0" borderId="0" xfId="54255" applyNumberFormat="1" applyFont="1" applyAlignment="1">
      <alignment horizontal="justify" wrapText="1"/>
    </xf>
    <xf numFmtId="0" fontId="104" fillId="0" borderId="0" xfId="54255" applyFont="1"/>
    <xf numFmtId="0" fontId="102" fillId="0" borderId="0" xfId="54255" applyFont="1"/>
    <xf numFmtId="0" fontId="103" fillId="0" borderId="0" xfId="54255" applyFont="1"/>
    <xf numFmtId="0" fontId="1" fillId="0" borderId="0" xfId="54256"/>
    <xf numFmtId="0" fontId="97" fillId="0" borderId="0" xfId="54256" applyFont="1" applyAlignment="1">
      <alignment vertical="top"/>
    </xf>
    <xf numFmtId="0" fontId="97" fillId="0" borderId="0" xfId="54256" applyFont="1" applyAlignment="1">
      <alignment horizontal="left" vertical="center"/>
    </xf>
    <xf numFmtId="0" fontId="1" fillId="0" borderId="0" xfId="54256"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6" fillId="0" borderId="0" xfId="54256" applyFont="1"/>
    <xf numFmtId="0" fontId="99" fillId="0" borderId="23" xfId="54256" applyFont="1" applyBorder="1" applyAlignment="1">
      <alignment horizontal="left" vertical="top"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center"/>
    </xf>
    <xf numFmtId="181" fontId="96" fillId="0" borderId="0" xfId="54256" applyNumberFormat="1" applyFont="1" applyAlignment="1">
      <alignment vertical="center" wrapText="1"/>
    </xf>
    <xf numFmtId="181"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center"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center" wrapText="1"/>
    </xf>
    <xf numFmtId="0" fontId="96" fillId="0" borderId="25" xfId="54256" applyFont="1" applyBorder="1" applyAlignment="1">
      <alignment vertical="center" wrapText="1"/>
    </xf>
    <xf numFmtId="0" fontId="96" fillId="0" borderId="25" xfId="54256" applyFont="1" applyBorder="1" applyAlignment="1">
      <alignment horizontal="righ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181" fontId="96" fillId="0" borderId="27" xfId="54256" applyNumberFormat="1" applyFont="1" applyBorder="1" applyAlignment="1">
      <alignment vertical="center" wrapText="1"/>
    </xf>
    <xf numFmtId="181" fontId="96" fillId="0" borderId="27" xfId="54256" applyNumberFormat="1" applyFont="1" applyBorder="1" applyAlignment="1">
      <alignment horizontal="right" vertical="center" wrapText="1"/>
    </xf>
    <xf numFmtId="0" fontId="96" fillId="0" borderId="24" xfId="54256" applyFont="1" applyBorder="1" applyAlignment="1">
      <alignment horizontal="center" vertical="center" wrapText="1"/>
    </xf>
    <xf numFmtId="181" fontId="96" fillId="0" borderId="0" xfId="54256" applyNumberFormat="1" applyFont="1" applyAlignment="1">
      <alignment vertical="center"/>
    </xf>
    <xf numFmtId="181" fontId="96" fillId="0" borderId="25" xfId="54256" applyNumberFormat="1" applyFont="1" applyBorder="1" applyAlignment="1">
      <alignment vertical="center"/>
    </xf>
    <xf numFmtId="0" fontId="96" fillId="0" borderId="0" xfId="54256" applyFont="1" applyAlignment="1">
      <alignment horizontal="left" vertical="center" wrapText="1"/>
    </xf>
    <xf numFmtId="181" fontId="96" fillId="0" borderId="0" xfId="54257" applyNumberFormat="1" applyFont="1" applyAlignment="1">
      <alignment vertical="center"/>
    </xf>
    <xf numFmtId="0" fontId="96" fillId="0" borderId="25" xfId="54256" applyFont="1" applyBorder="1" applyAlignment="1">
      <alignment vertical="center"/>
    </xf>
    <xf numFmtId="181" fontId="96" fillId="0" borderId="28" xfId="54256" applyNumberFormat="1" applyFont="1" applyBorder="1" applyAlignment="1">
      <alignment vertical="top" wrapText="1"/>
    </xf>
    <xf numFmtId="0" fontId="96" fillId="0" borderId="28" xfId="54256" applyFont="1" applyBorder="1" applyAlignment="1">
      <alignment horizontal="left" vertical="center" wrapText="1"/>
    </xf>
    <xf numFmtId="181" fontId="96" fillId="0" borderId="27" xfId="54256" applyNumberFormat="1" applyFont="1" applyBorder="1" applyAlignment="1">
      <alignment vertical="center"/>
    </xf>
    <xf numFmtId="0" fontId="101" fillId="0" borderId="0" xfId="54256" applyFont="1"/>
    <xf numFmtId="0" fontId="102" fillId="0" borderId="0" xfId="54256" applyFont="1" applyAlignment="1">
      <alignment horizontal="right"/>
    </xf>
    <xf numFmtId="0" fontId="106" fillId="0" borderId="0" xfId="54256" applyFont="1"/>
    <xf numFmtId="0" fontId="103" fillId="0" borderId="0" xfId="54256" applyFont="1" applyAlignment="1">
      <alignment horizontal="right"/>
    </xf>
    <xf numFmtId="0" fontId="102" fillId="0" borderId="0" xfId="54256" applyFont="1"/>
    <xf numFmtId="0" fontId="102" fillId="0" borderId="0" xfId="54256" applyFont="1" applyAlignment="1">
      <alignment horizontal="left" vertical="top" wrapText="1"/>
    </xf>
    <xf numFmtId="0" fontId="102" fillId="0" borderId="0" xfId="54256" applyFont="1" applyAlignment="1">
      <alignment vertical="top" wrapText="1"/>
    </xf>
    <xf numFmtId="0" fontId="103" fillId="0" borderId="0" xfId="54256" applyFont="1" applyAlignment="1">
      <alignment horizontal="left" vertical="top" wrapText="1"/>
    </xf>
    <xf numFmtId="0" fontId="103" fillId="0" borderId="0" xfId="54256" applyFont="1" applyAlignment="1">
      <alignment vertical="top" wrapText="1"/>
    </xf>
    <xf numFmtId="0" fontId="106" fillId="0" borderId="0" xfId="54256" applyFont="1" applyAlignment="1">
      <alignment vertical="top"/>
    </xf>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87E82B04-EA2C-4A1C-8E4E-226E0D66EB2D}"/>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AEB426CE-787F-42E1-8D08-4841945E9F00}"/>
    <cellStyle name="Normal 808" xfId="54256" xr:uid="{B37C7C8D-5675-40B8-89CA-28A01E42D30D}"/>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06%20DAMANSARA.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06%20DAMANSARA.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06 Damansara"/>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7" width="11.7109375" style="93" customWidth="1"/>
    <col min="8" max="8" width="14.85546875" style="814" customWidth="1"/>
    <col min="9"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282"/>
      <c r="H6" s="17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09"/>
      <c r="H7" s="815"/>
      <c r="I7" s="809"/>
      <c r="J7" s="809"/>
      <c r="K7" s="809"/>
    </row>
    <row r="8" spans="1:56" ht="15" customHeight="1">
      <c r="A8" s="86"/>
      <c r="B8" s="295" t="s">
        <v>323</v>
      </c>
      <c r="C8" s="8"/>
      <c r="D8" s="810"/>
      <c r="E8" s="811"/>
      <c r="F8" s="811"/>
      <c r="G8" s="811"/>
      <c r="H8" s="816"/>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1"/>
      <c r="H9" s="822">
        <v>65</v>
      </c>
      <c r="I9" s="821">
        <v>7</v>
      </c>
      <c r="J9" s="821">
        <v>14</v>
      </c>
      <c r="K9" s="821">
        <v>44</v>
      </c>
    </row>
    <row r="10" spans="1:56" ht="15" customHeight="1">
      <c r="A10" s="87"/>
      <c r="B10" s="87"/>
      <c r="C10" s="9"/>
      <c r="D10" s="810"/>
      <c r="E10" s="821"/>
      <c r="F10" s="821"/>
      <c r="G10" s="821"/>
      <c r="H10" s="822"/>
      <c r="I10" s="821"/>
      <c r="J10" s="821"/>
      <c r="K10" s="821"/>
    </row>
    <row r="11" spans="1:56" s="78" customFormat="1" ht="15" customHeight="1">
      <c r="B11" s="308" t="s">
        <v>77</v>
      </c>
      <c r="D11" s="812"/>
      <c r="E11" s="811"/>
      <c r="F11" s="811"/>
      <c r="G11" s="811"/>
      <c r="H11" s="816"/>
      <c r="I11" s="811"/>
      <c r="J11" s="811"/>
      <c r="K11" s="811"/>
    </row>
    <row r="12" spans="1:56" s="78" customFormat="1" ht="15" customHeight="1">
      <c r="B12" s="309" t="s">
        <v>0</v>
      </c>
      <c r="D12" s="812"/>
      <c r="E12" s="821"/>
      <c r="F12" s="821"/>
      <c r="G12" s="821"/>
      <c r="H12" s="822">
        <v>468939</v>
      </c>
      <c r="I12" s="558">
        <v>54891</v>
      </c>
      <c r="J12" s="821">
        <v>125320</v>
      </c>
      <c r="K12" s="821">
        <v>288728</v>
      </c>
      <c r="N12" s="311"/>
    </row>
    <row r="13" spans="1:56" ht="15" customHeight="1">
      <c r="A13" s="87"/>
      <c r="B13" s="87"/>
      <c r="C13" s="9"/>
      <c r="D13" s="810"/>
      <c r="E13" s="821"/>
      <c r="F13" s="821"/>
      <c r="G13" s="821"/>
      <c r="H13" s="822"/>
      <c r="I13" s="821"/>
      <c r="J13" s="821"/>
      <c r="K13" s="821"/>
    </row>
    <row r="14" spans="1:56" ht="15" customHeight="1">
      <c r="A14" s="87"/>
      <c r="B14" s="297" t="s">
        <v>157</v>
      </c>
      <c r="C14" s="9"/>
      <c r="D14" s="810"/>
      <c r="E14" s="811"/>
      <c r="F14" s="811"/>
      <c r="G14" s="811"/>
      <c r="H14" s="816"/>
      <c r="I14" s="811"/>
      <c r="J14" s="811"/>
      <c r="K14" s="811"/>
    </row>
    <row r="15" spans="1:56" ht="15" customHeight="1">
      <c r="A15" s="89"/>
      <c r="B15" s="89" t="s">
        <v>337</v>
      </c>
      <c r="C15" s="9"/>
      <c r="D15" s="810"/>
      <c r="E15" s="821"/>
      <c r="F15" s="821"/>
      <c r="G15" s="821"/>
      <c r="H15" s="821">
        <v>7214.4461538461537</v>
      </c>
      <c r="I15" s="821">
        <v>7841.5714285714284</v>
      </c>
      <c r="J15" s="821">
        <v>8951.4285714285706</v>
      </c>
      <c r="K15" s="821">
        <v>6562</v>
      </c>
    </row>
    <row r="16" spans="1:56" ht="15" customHeight="1">
      <c r="A16" s="89"/>
      <c r="B16" s="35"/>
      <c r="C16" s="9"/>
      <c r="D16" s="810"/>
      <c r="E16" s="821"/>
      <c r="F16" s="821"/>
      <c r="G16" s="821"/>
      <c r="H16" s="822"/>
      <c r="I16" s="821"/>
      <c r="J16" s="821"/>
      <c r="K16" s="821"/>
    </row>
    <row r="17" spans="1:12" ht="8.1" customHeight="1" thickBot="1">
      <c r="A17" s="13"/>
      <c r="B17" s="13"/>
      <c r="C17" s="13"/>
      <c r="D17" s="813"/>
      <c r="E17" s="813"/>
      <c r="F17" s="813"/>
      <c r="G17" s="813"/>
      <c r="H17" s="817"/>
      <c r="I17" s="813"/>
      <c r="J17" s="813"/>
      <c r="K17" s="813"/>
    </row>
    <row r="18" spans="1:12" ht="15" customHeight="1" thickTop="1">
      <c r="A18" s="85"/>
      <c r="B18" s="32"/>
      <c r="C18" s="32"/>
      <c r="D18" s="92"/>
      <c r="E18" s="122"/>
      <c r="F18" s="122"/>
      <c r="G18" s="122"/>
      <c r="H18" s="818"/>
      <c r="I18" s="122"/>
      <c r="J18" s="122"/>
      <c r="K18" s="122"/>
      <c r="L18" s="118" t="s">
        <v>115</v>
      </c>
    </row>
    <row r="19" spans="1:12" ht="15" customHeight="1">
      <c r="A19" s="85"/>
      <c r="B19" s="32"/>
      <c r="C19" s="32"/>
      <c r="D19" s="92"/>
      <c r="E19" s="313"/>
      <c r="F19" s="313"/>
      <c r="G19" s="313"/>
      <c r="H19" s="819"/>
      <c r="I19" s="313"/>
      <c r="J19" s="313"/>
      <c r="K19" s="313"/>
      <c r="L19" s="171" t="s">
        <v>158</v>
      </c>
    </row>
    <row r="20" spans="1:12" ht="15" customHeight="1">
      <c r="A20" s="85"/>
      <c r="B20" s="94"/>
      <c r="E20" s="313"/>
      <c r="F20" s="313"/>
      <c r="G20" s="313"/>
      <c r="H20" s="819"/>
      <c r="I20" s="313"/>
      <c r="J20" s="313"/>
      <c r="K20" s="313"/>
      <c r="L20" s="95" t="s">
        <v>338</v>
      </c>
    </row>
    <row r="21" spans="1:12" ht="15" customHeight="1">
      <c r="A21" s="85"/>
      <c r="B21" s="94"/>
      <c r="E21" s="122"/>
      <c r="F21" s="122"/>
      <c r="G21" s="122"/>
      <c r="H21" s="818"/>
      <c r="I21" s="122"/>
      <c r="J21" s="122"/>
      <c r="K21" s="122"/>
      <c r="L21" s="95" t="s">
        <v>159</v>
      </c>
    </row>
    <row r="22" spans="1:12" ht="12.95" customHeight="1">
      <c r="A22" s="85"/>
      <c r="B22" s="37"/>
      <c r="E22" s="307"/>
      <c r="F22" s="307"/>
      <c r="G22" s="307"/>
      <c r="H22" s="306"/>
      <c r="I22" s="307"/>
      <c r="J22" s="307"/>
      <c r="K22" s="307"/>
    </row>
    <row r="23" spans="1:12" ht="12.95" customHeight="1">
      <c r="A23" s="85"/>
      <c r="B23" s="314" t="s">
        <v>339</v>
      </c>
      <c r="E23" s="307"/>
      <c r="F23" s="307"/>
      <c r="G23" s="307"/>
      <c r="H23" s="306"/>
      <c r="I23" s="307"/>
      <c r="J23" s="307"/>
      <c r="K23" s="307"/>
    </row>
    <row r="24" spans="1:12" ht="12.95" customHeight="1">
      <c r="A24" s="85"/>
      <c r="B24" s="315" t="s">
        <v>340</v>
      </c>
      <c r="E24" s="312"/>
      <c r="F24" s="312"/>
      <c r="G24" s="312"/>
      <c r="H24" s="820"/>
      <c r="I24" s="312"/>
      <c r="J24" s="312"/>
      <c r="K24" s="312"/>
    </row>
    <row r="25" spans="1:12" ht="12.95" customHeight="1">
      <c r="A25" s="85"/>
      <c r="B25" s="316" t="s">
        <v>341</v>
      </c>
      <c r="E25" s="307"/>
      <c r="F25" s="307"/>
      <c r="G25" s="307"/>
      <c r="H25" s="306"/>
      <c r="I25" s="307"/>
      <c r="J25" s="307"/>
      <c r="K25" s="307"/>
    </row>
    <row r="26" spans="1:12" ht="12.95" customHeight="1">
      <c r="A26" s="85"/>
      <c r="E26" s="307"/>
      <c r="F26" s="307"/>
      <c r="G26" s="307"/>
      <c r="H26" s="306"/>
      <c r="I26" s="307"/>
      <c r="J26" s="307"/>
      <c r="K26" s="307"/>
    </row>
    <row r="27" spans="1:12" ht="12.95" customHeight="1">
      <c r="A27" s="85"/>
      <c r="E27" s="307"/>
      <c r="F27" s="307"/>
      <c r="G27" s="307"/>
      <c r="H27" s="306"/>
      <c r="I27" s="307"/>
      <c r="J27" s="307"/>
      <c r="K27" s="307"/>
    </row>
    <row r="28" spans="1:12" ht="12.95" customHeight="1">
      <c r="A28" s="85"/>
      <c r="E28" s="307"/>
      <c r="F28" s="307"/>
      <c r="G28" s="307"/>
      <c r="H28" s="306"/>
      <c r="I28" s="307"/>
      <c r="J28" s="307"/>
      <c r="K28" s="307"/>
    </row>
    <row r="29" spans="1:12" ht="12.95" customHeight="1">
      <c r="A29" s="85"/>
      <c r="E29" s="307"/>
      <c r="F29" s="307"/>
      <c r="G29" s="307"/>
      <c r="H29" s="306"/>
      <c r="I29" s="307"/>
      <c r="J29" s="307"/>
      <c r="K29" s="307"/>
    </row>
    <row r="30" spans="1:12" ht="12.95" customHeight="1">
      <c r="A30" s="85"/>
      <c r="E30" s="307"/>
      <c r="F30" s="307"/>
      <c r="G30" s="307"/>
      <c r="H30" s="306"/>
      <c r="I30" s="307"/>
      <c r="J30" s="307"/>
      <c r="K30" s="307"/>
    </row>
    <row r="31" spans="1:12" ht="12.95" customHeight="1">
      <c r="A31" s="85"/>
      <c r="E31" s="307"/>
      <c r="F31" s="307"/>
      <c r="G31" s="307"/>
      <c r="H31" s="306"/>
      <c r="I31" s="307"/>
      <c r="J31" s="307"/>
      <c r="K31" s="307"/>
    </row>
    <row r="32" spans="1:12" ht="12.95" customHeight="1">
      <c r="A32" s="85"/>
      <c r="E32" s="307"/>
      <c r="F32" s="307"/>
      <c r="G32" s="307"/>
      <c r="H32" s="306"/>
      <c r="I32" s="307"/>
      <c r="J32" s="307"/>
      <c r="K32" s="307"/>
    </row>
    <row r="33" spans="1:11" ht="12.95" customHeight="1">
      <c r="A33" s="85"/>
      <c r="E33" s="307"/>
      <c r="F33" s="307"/>
      <c r="G33" s="307"/>
      <c r="H33" s="306"/>
      <c r="I33" s="307"/>
      <c r="J33" s="307"/>
      <c r="K33" s="307"/>
    </row>
    <row r="34" spans="1:11" ht="12.95" customHeight="1">
      <c r="A34" s="85"/>
      <c r="E34" s="307"/>
      <c r="F34" s="307"/>
      <c r="G34" s="307"/>
      <c r="H34" s="306"/>
      <c r="I34" s="307"/>
      <c r="J34" s="307"/>
      <c r="K34" s="307"/>
    </row>
    <row r="35" spans="1:11" ht="12.95" customHeight="1">
      <c r="A35" s="85"/>
      <c r="E35" s="307"/>
      <c r="F35" s="307"/>
      <c r="G35" s="307"/>
      <c r="H35" s="306"/>
      <c r="I35" s="307"/>
      <c r="J35" s="307"/>
      <c r="K35" s="307"/>
    </row>
    <row r="36" spans="1:11" ht="12.95" customHeight="1">
      <c r="A36" s="85"/>
      <c r="E36" s="307"/>
      <c r="F36" s="307"/>
      <c r="G36" s="307"/>
      <c r="H36" s="306"/>
      <c r="I36" s="307"/>
      <c r="J36" s="307"/>
      <c r="K36" s="307"/>
    </row>
    <row r="37" spans="1:11" ht="12.95" customHeight="1">
      <c r="A37" s="85"/>
      <c r="E37" s="307"/>
      <c r="F37" s="307"/>
      <c r="G37" s="307"/>
      <c r="H37" s="306"/>
      <c r="I37" s="307"/>
      <c r="J37" s="307"/>
      <c r="K37" s="307"/>
    </row>
    <row r="38" spans="1:11" ht="12.95" customHeight="1">
      <c r="A38" s="85"/>
      <c r="E38" s="307"/>
      <c r="F38" s="307"/>
      <c r="G38" s="307"/>
      <c r="H38" s="306"/>
      <c r="I38" s="307"/>
      <c r="J38" s="307"/>
      <c r="K38" s="307"/>
    </row>
    <row r="39" spans="1:11" ht="12.95" customHeight="1">
      <c r="A39" s="85"/>
      <c r="E39" s="307"/>
      <c r="F39" s="307"/>
      <c r="G39" s="307"/>
      <c r="H39" s="306"/>
      <c r="I39" s="307"/>
      <c r="J39" s="307"/>
      <c r="K39" s="307"/>
    </row>
    <row r="40" spans="1:11" ht="12.95" customHeight="1">
      <c r="A40" s="85"/>
      <c r="E40" s="312"/>
      <c r="F40" s="312"/>
      <c r="G40" s="312"/>
      <c r="H40" s="820"/>
      <c r="I40" s="312"/>
      <c r="J40" s="312"/>
      <c r="K40" s="312"/>
    </row>
    <row r="41" spans="1:11" ht="12.95" customHeight="1">
      <c r="A41" s="85"/>
      <c r="E41" s="312"/>
      <c r="F41" s="312"/>
      <c r="G41" s="312"/>
      <c r="H41" s="820"/>
      <c r="I41" s="312"/>
      <c r="J41" s="312"/>
      <c r="K41" s="312"/>
    </row>
    <row r="42" spans="1:11" ht="12.95" customHeight="1">
      <c r="A42" s="85"/>
      <c r="E42" s="312"/>
      <c r="F42" s="312"/>
      <c r="G42" s="312"/>
      <c r="H42" s="820"/>
      <c r="I42" s="312"/>
      <c r="J42" s="312"/>
      <c r="K42" s="312"/>
    </row>
    <row r="43" spans="1:11" ht="12.95" customHeight="1">
      <c r="A43" s="85"/>
      <c r="E43" s="312"/>
      <c r="F43" s="312"/>
      <c r="G43" s="312"/>
      <c r="H43" s="820"/>
      <c r="I43" s="312"/>
      <c r="J43" s="312"/>
      <c r="K43" s="312"/>
    </row>
    <row r="44" spans="1:11" ht="12.95" customHeight="1">
      <c r="A44" s="85"/>
      <c r="E44" s="312"/>
      <c r="F44" s="312"/>
      <c r="G44" s="312"/>
      <c r="H44" s="820"/>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494</v>
      </c>
      <c r="E13" s="340" t="s">
        <v>494</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494</v>
      </c>
      <c r="E20" s="343" t="s">
        <v>494</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494</v>
      </c>
      <c r="E40" s="801" t="s">
        <v>494</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495</v>
      </c>
      <c r="I3" s="364"/>
    </row>
    <row r="4" spans="1:14" ht="16.350000000000001" customHeight="1">
      <c r="B4" s="365" t="s">
        <v>178</v>
      </c>
      <c r="C4" s="301" t="s">
        <v>496</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1630366</v>
      </c>
      <c r="E8" s="829">
        <v>1426250</v>
      </c>
      <c r="F8" s="829">
        <v>2297159</v>
      </c>
      <c r="G8" s="829">
        <v>3952817</v>
      </c>
      <c r="H8" s="829">
        <v>5345454</v>
      </c>
      <c r="I8" s="331">
        <v>6994423</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1630366</v>
      </c>
      <c r="E12" s="373">
        <v>1426250</v>
      </c>
      <c r="F12" s="373">
        <v>2228610</v>
      </c>
      <c r="G12" s="373">
        <v>3777041</v>
      </c>
      <c r="H12" s="373">
        <v>4932695</v>
      </c>
      <c r="I12" s="339">
        <v>6430435</v>
      </c>
    </row>
    <row r="13" spans="1:14" s="185" customFormat="1" ht="15" customHeight="1">
      <c r="B13" s="179" t="s">
        <v>346</v>
      </c>
      <c r="C13" s="189"/>
      <c r="D13" s="373" t="s">
        <v>494</v>
      </c>
      <c r="E13" s="373" t="s">
        <v>494</v>
      </c>
      <c r="F13" s="373">
        <v>68549</v>
      </c>
      <c r="G13" s="373">
        <v>175776</v>
      </c>
      <c r="H13" s="373">
        <v>412759</v>
      </c>
      <c r="I13" s="339">
        <v>563988</v>
      </c>
    </row>
    <row r="14" spans="1:14" s="185" customFormat="1" ht="7.5" customHeight="1">
      <c r="C14" s="374"/>
      <c r="D14" s="375"/>
      <c r="E14" s="375"/>
      <c r="F14" s="375"/>
      <c r="G14" s="375"/>
      <c r="H14" s="375"/>
      <c r="I14" s="334"/>
    </row>
    <row r="15" spans="1:14" s="185" customFormat="1" ht="15" customHeight="1">
      <c r="B15" s="179" t="s">
        <v>272</v>
      </c>
      <c r="C15" s="189"/>
      <c r="D15" s="373">
        <v>836375</v>
      </c>
      <c r="E15" s="373">
        <v>720379</v>
      </c>
      <c r="F15" s="373">
        <v>1163158</v>
      </c>
      <c r="G15" s="373">
        <v>2016427</v>
      </c>
      <c r="H15" s="373">
        <v>2765809</v>
      </c>
      <c r="I15" s="339">
        <v>3710755</v>
      </c>
    </row>
    <row r="16" spans="1:14" s="185" customFormat="1" ht="15" customHeight="1">
      <c r="B16" s="179" t="s">
        <v>273</v>
      </c>
      <c r="C16" s="189"/>
      <c r="D16" s="373">
        <v>793991</v>
      </c>
      <c r="E16" s="373">
        <v>705871</v>
      </c>
      <c r="F16" s="373">
        <v>1134001</v>
      </c>
      <c r="G16" s="373">
        <v>1936390</v>
      </c>
      <c r="H16" s="373">
        <v>2579645</v>
      </c>
      <c r="I16" s="339">
        <v>3283668</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97.015922711488415</v>
      </c>
      <c r="G19" s="375">
        <v>95.553146022191257</v>
      </c>
      <c r="H19" s="375">
        <v>92.278317239284064</v>
      </c>
      <c r="I19" s="343">
        <v>91.936604348921989</v>
      </c>
      <c r="K19" s="384"/>
    </row>
    <row r="20" spans="2:11" s="185" customFormat="1" ht="15" customHeight="1">
      <c r="B20" s="179" t="s">
        <v>347</v>
      </c>
      <c r="C20" s="189"/>
      <c r="D20" s="375" t="s">
        <v>494</v>
      </c>
      <c r="E20" s="375" t="s">
        <v>494</v>
      </c>
      <c r="F20" s="375">
        <v>2.984077288511592</v>
      </c>
      <c r="G20" s="375">
        <v>4.446853977808737</v>
      </c>
      <c r="H20" s="375">
        <v>7.721682760715928</v>
      </c>
      <c r="I20" s="343">
        <v>8.0633956510780109</v>
      </c>
      <c r="K20" s="384"/>
    </row>
    <row r="21" spans="2:11" s="185" customFormat="1" ht="8.1" customHeight="1">
      <c r="B21" s="179"/>
      <c r="C21" s="189"/>
      <c r="D21" s="375"/>
      <c r="E21" s="375"/>
      <c r="F21" s="375"/>
      <c r="G21" s="375"/>
      <c r="H21" s="375"/>
      <c r="I21" s="347"/>
    </row>
    <row r="22" spans="2:11" s="185" customFormat="1" ht="15" customHeight="1">
      <c r="B22" s="385" t="s">
        <v>166</v>
      </c>
      <c r="C22" s="189"/>
      <c r="D22" s="343">
        <v>3.7</v>
      </c>
      <c r="E22" s="343">
        <v>-1.3</v>
      </c>
      <c r="F22" s="343">
        <v>4.3</v>
      </c>
      <c r="G22" s="343">
        <v>6</v>
      </c>
      <c r="H22" s="343">
        <v>3</v>
      </c>
      <c r="I22" s="343">
        <v>2.7</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34.5</v>
      </c>
      <c r="E27" s="343">
        <v>45.4</v>
      </c>
      <c r="F27" s="343">
        <v>46.5</v>
      </c>
      <c r="G27" s="343">
        <v>53.5</v>
      </c>
      <c r="H27" s="343">
        <v>57.1</v>
      </c>
      <c r="I27" s="343">
        <v>60.6</v>
      </c>
    </row>
    <row r="28" spans="2:11" s="185" customFormat="1" ht="15" customHeight="1">
      <c r="B28" s="179" t="s">
        <v>348</v>
      </c>
      <c r="C28" s="189"/>
      <c r="D28" s="343">
        <v>46.4</v>
      </c>
      <c r="E28" s="343">
        <v>36.700000000000003</v>
      </c>
      <c r="F28" s="343">
        <v>31.9</v>
      </c>
      <c r="G28" s="343">
        <v>30.8</v>
      </c>
      <c r="H28" s="343">
        <v>28.6</v>
      </c>
      <c r="I28" s="343">
        <v>27.3</v>
      </c>
    </row>
    <row r="29" spans="2:11" s="185" customFormat="1" ht="15" customHeight="1">
      <c r="B29" s="179" t="s">
        <v>446</v>
      </c>
      <c r="C29" s="189"/>
      <c r="D29" s="343">
        <v>18.3</v>
      </c>
      <c r="E29" s="343">
        <v>17.399999999999999</v>
      </c>
      <c r="F29" s="343">
        <v>16.100000000000001</v>
      </c>
      <c r="G29" s="343">
        <v>14.6</v>
      </c>
      <c r="H29" s="343">
        <v>13.5</v>
      </c>
      <c r="I29" s="343">
        <v>11.3</v>
      </c>
    </row>
    <row r="30" spans="2:11" s="185" customFormat="1" ht="15" customHeight="1">
      <c r="B30" s="179" t="s">
        <v>349</v>
      </c>
      <c r="C30" s="189"/>
      <c r="D30" s="343">
        <v>0.8</v>
      </c>
      <c r="E30" s="343">
        <v>0.5</v>
      </c>
      <c r="F30" s="343">
        <v>5.4</v>
      </c>
      <c r="G30" s="343">
        <v>1.1000000000000001</v>
      </c>
      <c r="H30" s="343">
        <v>0.8</v>
      </c>
      <c r="I30" s="343">
        <v>0.8</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43</v>
      </c>
      <c r="E34" s="343">
        <v>37.700000000000003</v>
      </c>
      <c r="F34" s="343">
        <v>33.9</v>
      </c>
      <c r="G34" s="343">
        <v>30.5</v>
      </c>
      <c r="H34" s="343">
        <v>25.1</v>
      </c>
      <c r="I34" s="343">
        <v>22.154279202158634</v>
      </c>
    </row>
    <row r="35" spans="2:9" s="185" customFormat="1" ht="15" customHeight="1">
      <c r="B35" s="797" t="s">
        <v>423</v>
      </c>
      <c r="C35" s="189"/>
      <c r="D35" s="343"/>
      <c r="E35" s="343"/>
      <c r="F35" s="343"/>
      <c r="G35" s="343"/>
      <c r="H35" s="343"/>
      <c r="I35" s="343"/>
    </row>
    <row r="36" spans="2:9" s="185" customFormat="1" ht="15" customHeight="1">
      <c r="B36" s="349" t="s">
        <v>426</v>
      </c>
      <c r="C36" s="189"/>
      <c r="D36" s="343">
        <v>54.3</v>
      </c>
      <c r="E36" s="343">
        <v>59.3</v>
      </c>
      <c r="F36" s="343">
        <v>63.2</v>
      </c>
      <c r="G36" s="343">
        <v>66.8</v>
      </c>
      <c r="H36" s="343">
        <v>71.3</v>
      </c>
      <c r="I36" s="343">
        <v>70.945723471400001</v>
      </c>
    </row>
    <row r="37" spans="2:9" s="185" customFormat="1" ht="15" customHeight="1">
      <c r="B37" s="797" t="s">
        <v>425</v>
      </c>
      <c r="C37" s="189"/>
      <c r="D37" s="343"/>
      <c r="E37" s="343"/>
      <c r="F37" s="343"/>
      <c r="G37" s="343"/>
      <c r="H37" s="343"/>
      <c r="I37" s="343"/>
    </row>
    <row r="38" spans="2:9" s="185" customFormat="1" ht="15" customHeight="1">
      <c r="B38" s="349" t="s">
        <v>429</v>
      </c>
      <c r="C38" s="189"/>
      <c r="D38" s="343">
        <v>2.7</v>
      </c>
      <c r="E38" s="343">
        <v>3.1</v>
      </c>
      <c r="F38" s="343">
        <v>2.9</v>
      </c>
      <c r="G38" s="343">
        <v>2.6</v>
      </c>
      <c r="H38" s="343">
        <v>3.6</v>
      </c>
      <c r="I38" s="343">
        <v>6.8999973264413663</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494</v>
      </c>
      <c r="E40" s="801" t="s">
        <v>494</v>
      </c>
      <c r="F40" s="801">
        <v>60.745642770047702</v>
      </c>
      <c r="G40" s="801">
        <v>64.076100664412238</v>
      </c>
      <c r="H40" s="801">
        <v>69.947735028680441</v>
      </c>
      <c r="I40" s="801">
        <v>73.5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84.162062615101291</v>
      </c>
      <c r="E45" s="343">
        <v>68.802698145025303</v>
      </c>
      <c r="F45" s="343">
        <v>58.227848101265813</v>
      </c>
      <c r="G45" s="343">
        <v>49.550898203592823</v>
      </c>
      <c r="H45" s="343">
        <v>40.252454417952322</v>
      </c>
      <c r="I45" s="343">
        <v>40.952822956710719</v>
      </c>
    </row>
    <row r="46" spans="2:9" s="185" customFormat="1" ht="15" customHeight="1">
      <c r="B46" s="179" t="s">
        <v>351</v>
      </c>
      <c r="C46" s="189"/>
      <c r="D46" s="343">
        <v>79.189686924493557</v>
      </c>
      <c r="E46" s="343">
        <v>63.575042158516027</v>
      </c>
      <c r="F46" s="343">
        <v>53.639240506329109</v>
      </c>
      <c r="G46" s="343">
        <v>45.658682634730539</v>
      </c>
      <c r="H46" s="343">
        <v>35.203366058906035</v>
      </c>
      <c r="I46" s="343">
        <v>31.227081941154044</v>
      </c>
    </row>
    <row r="47" spans="2:9" s="185" customFormat="1" ht="15" customHeight="1">
      <c r="B47" s="179" t="s">
        <v>352</v>
      </c>
      <c r="C47" s="189"/>
      <c r="D47" s="343">
        <v>4.972375690607735</v>
      </c>
      <c r="E47" s="343">
        <v>5.2276559865092755</v>
      </c>
      <c r="F47" s="343">
        <v>4.5886075949367084</v>
      </c>
      <c r="G47" s="343">
        <v>3.8922155688622757</v>
      </c>
      <c r="H47" s="343">
        <v>5.0490883590462836</v>
      </c>
      <c r="I47" s="343">
        <v>9.7257410155566717</v>
      </c>
    </row>
    <row r="48" spans="2:9" s="185" customFormat="1" ht="7.5" customHeight="1">
      <c r="C48" s="374"/>
      <c r="D48" s="375"/>
      <c r="E48" s="375"/>
      <c r="F48" s="375"/>
      <c r="G48" s="375"/>
      <c r="H48" s="375"/>
      <c r="I48" s="334"/>
    </row>
    <row r="49" spans="2:11" s="185" customFormat="1" ht="15" customHeight="1">
      <c r="B49" s="178" t="s">
        <v>353</v>
      </c>
      <c r="C49" s="386"/>
      <c r="D49" s="373">
        <v>105</v>
      </c>
      <c r="E49" s="373">
        <v>102</v>
      </c>
      <c r="F49" s="373">
        <v>103</v>
      </c>
      <c r="G49" s="373">
        <v>104</v>
      </c>
      <c r="H49" s="373">
        <v>107</v>
      </c>
      <c r="I49" s="339">
        <v>113</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47</v>
      </c>
      <c r="E52" s="375">
        <v>48.6</v>
      </c>
      <c r="F52" s="375">
        <v>46</v>
      </c>
      <c r="G52" s="375">
        <v>37.9</v>
      </c>
      <c r="H52" s="375">
        <v>34.9</v>
      </c>
      <c r="I52" s="343">
        <v>30.8</v>
      </c>
      <c r="K52" s="353"/>
    </row>
    <row r="53" spans="2:11" s="185" customFormat="1" ht="15" customHeight="1">
      <c r="B53" s="179" t="s">
        <v>356</v>
      </c>
      <c r="C53" s="386"/>
      <c r="D53" s="375">
        <v>47.2</v>
      </c>
      <c r="E53" s="375">
        <v>46.5</v>
      </c>
      <c r="F53" s="375">
        <v>49.9</v>
      </c>
      <c r="G53" s="375">
        <v>58.3</v>
      </c>
      <c r="H53" s="375">
        <v>61.1</v>
      </c>
      <c r="I53" s="343">
        <v>55.1</v>
      </c>
      <c r="K53" s="353"/>
    </row>
    <row r="54" spans="2:11" s="185" customFormat="1" ht="15" customHeight="1">
      <c r="B54" s="179" t="s">
        <v>357</v>
      </c>
      <c r="C54" s="386"/>
      <c r="D54" s="375">
        <v>5.0999999999999996</v>
      </c>
      <c r="E54" s="375">
        <v>4.2</v>
      </c>
      <c r="F54" s="375">
        <v>3.5</v>
      </c>
      <c r="G54" s="375">
        <v>3.3</v>
      </c>
      <c r="H54" s="375">
        <v>3.2</v>
      </c>
      <c r="I54" s="343">
        <v>1.9</v>
      </c>
      <c r="K54" s="353"/>
    </row>
    <row r="55" spans="2:11" s="185" customFormat="1" ht="15" customHeight="1">
      <c r="B55" s="179" t="s">
        <v>358</v>
      </c>
      <c r="C55" s="386"/>
      <c r="D55" s="375">
        <v>0.7</v>
      </c>
      <c r="E55" s="375">
        <v>0.6</v>
      </c>
      <c r="F55" s="375">
        <v>0.6</v>
      </c>
      <c r="G55" s="375">
        <v>0.6</v>
      </c>
      <c r="H55" s="375">
        <v>0.8</v>
      </c>
      <c r="I55" s="343">
        <v>1.7</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35.200000000000003</v>
      </c>
      <c r="E58" s="375">
        <v>45.7</v>
      </c>
      <c r="F58" s="375">
        <v>52.8</v>
      </c>
      <c r="G58" s="375">
        <v>55.8</v>
      </c>
      <c r="H58" s="375">
        <v>57.9</v>
      </c>
      <c r="I58" s="343">
        <v>61.101880741270577</v>
      </c>
      <c r="K58" s="353"/>
    </row>
    <row r="59" spans="2:11" s="185" customFormat="1" ht="15" customHeight="1">
      <c r="B59" s="179" t="s">
        <v>359</v>
      </c>
      <c r="C59" s="386"/>
      <c r="D59" s="375">
        <v>4.3</v>
      </c>
      <c r="E59" s="375">
        <v>3.4</v>
      </c>
      <c r="F59" s="375">
        <v>3.9</v>
      </c>
      <c r="G59" s="375">
        <v>4.2</v>
      </c>
      <c r="H59" s="375">
        <v>3.9</v>
      </c>
      <c r="I59" s="343">
        <v>4.9193764803758651</v>
      </c>
      <c r="K59" s="353"/>
    </row>
    <row r="60" spans="2:11" s="185" customFormat="1" ht="15" customHeight="1">
      <c r="B60" s="179" t="s">
        <v>360</v>
      </c>
      <c r="C60" s="386"/>
      <c r="D60" s="375">
        <v>39.1</v>
      </c>
      <c r="E60" s="375">
        <v>21.2</v>
      </c>
      <c r="F60" s="375">
        <v>22.8</v>
      </c>
      <c r="G60" s="375">
        <v>24.4</v>
      </c>
      <c r="H60" s="375">
        <v>24.4</v>
      </c>
      <c r="I60" s="343">
        <v>21.625143346348942</v>
      </c>
      <c r="K60" s="353"/>
    </row>
    <row r="61" spans="2:11" s="185" customFormat="1" ht="15" customHeight="1">
      <c r="B61" s="179" t="s">
        <v>361</v>
      </c>
      <c r="C61" s="386"/>
      <c r="D61" s="375">
        <v>14.8</v>
      </c>
      <c r="E61" s="375">
        <v>15</v>
      </c>
      <c r="F61" s="375">
        <v>13.4</v>
      </c>
      <c r="G61" s="375">
        <v>12.1</v>
      </c>
      <c r="H61" s="375">
        <v>11.6</v>
      </c>
      <c r="I61" s="343">
        <v>10.309499439767942</v>
      </c>
      <c r="K61" s="353"/>
    </row>
    <row r="62" spans="2:11" s="185" customFormat="1" ht="15" customHeight="1">
      <c r="B62" s="179" t="s">
        <v>391</v>
      </c>
      <c r="C62" s="386"/>
      <c r="D62" s="375">
        <v>4.0999999999999996</v>
      </c>
      <c r="E62" s="375">
        <v>13.7</v>
      </c>
      <c r="F62" s="375">
        <v>6</v>
      </c>
      <c r="G62" s="375">
        <v>2.6</v>
      </c>
      <c r="H62" s="375">
        <v>0.9</v>
      </c>
      <c r="I62" s="343">
        <v>1.2565296665643471</v>
      </c>
      <c r="K62" s="353"/>
    </row>
    <row r="63" spans="2:11" s="185" customFormat="1" ht="15" customHeight="1">
      <c r="B63" s="179" t="s">
        <v>468</v>
      </c>
      <c r="C63" s="386"/>
      <c r="D63" s="375">
        <v>2.4</v>
      </c>
      <c r="E63" s="375">
        <v>1</v>
      </c>
      <c r="F63" s="375">
        <v>1.1000000000000001</v>
      </c>
      <c r="G63" s="375">
        <v>0.9</v>
      </c>
      <c r="H63" s="375">
        <v>1.4</v>
      </c>
      <c r="I63" s="343">
        <v>0.78757032567232499</v>
      </c>
      <c r="K63" s="353"/>
    </row>
    <row r="64" spans="2:11" s="185" customFormat="1" ht="8.25" customHeight="1">
      <c r="B64" s="387"/>
      <c r="C64" s="183"/>
      <c r="D64" s="375"/>
      <c r="E64" s="375"/>
      <c r="F64" s="375"/>
      <c r="G64" s="375"/>
      <c r="H64" s="375"/>
      <c r="I64" s="334"/>
    </row>
    <row r="65" spans="1:12" s="185" customFormat="1" ht="15" customHeight="1">
      <c r="B65" s="337" t="s">
        <v>157</v>
      </c>
      <c r="C65" s="183"/>
      <c r="D65" s="339">
        <v>199</v>
      </c>
      <c r="E65" s="339">
        <v>179</v>
      </c>
      <c r="F65" s="339">
        <v>289</v>
      </c>
      <c r="G65" s="339">
        <v>488</v>
      </c>
      <c r="H65" s="339">
        <v>660</v>
      </c>
      <c r="I65" s="339">
        <v>880</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497</v>
      </c>
      <c r="F3" s="364"/>
    </row>
    <row r="4" spans="1:11" ht="16.350000000000001" customHeight="1">
      <c r="B4" s="365" t="s">
        <v>84</v>
      </c>
      <c r="C4" s="166" t="s">
        <v>498</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26.223665855471495</v>
      </c>
      <c r="E10" s="826">
        <v>34.161822962313757</v>
      </c>
      <c r="F10" s="826">
        <v>75.348614336294077</v>
      </c>
      <c r="G10" s="826">
        <v>88.094661783018665</v>
      </c>
      <c r="H10" s="826">
        <v>91.399091978229364</v>
      </c>
      <c r="I10" s="826">
        <v>95.826617863975343</v>
      </c>
    </row>
    <row r="11" spans="1:11" s="368" customFormat="1" ht="15" customHeight="1">
      <c r="B11" s="179" t="s">
        <v>172</v>
      </c>
      <c r="C11" s="370"/>
      <c r="D11" s="826">
        <v>73.776334144528505</v>
      </c>
      <c r="E11" s="826">
        <v>65.838177037686251</v>
      </c>
      <c r="F11" s="826">
        <v>24.651385663705923</v>
      </c>
      <c r="G11" s="826">
        <v>11.905338216981335</v>
      </c>
      <c r="H11" s="826">
        <v>8.6009080217706355</v>
      </c>
      <c r="I11" s="826">
        <v>4.1733821360246566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278291</v>
      </c>
      <c r="E13" s="373">
        <v>285294</v>
      </c>
      <c r="F13" s="373">
        <v>540929</v>
      </c>
      <c r="G13" s="827">
        <v>931029</v>
      </c>
      <c r="H13" s="827">
        <v>1562360</v>
      </c>
      <c r="I13" s="827">
        <v>2101896</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283488</v>
      </c>
      <c r="E16" s="373">
        <v>267384</v>
      </c>
      <c r="F16" s="373">
        <v>466142</v>
      </c>
      <c r="G16" s="373">
        <v>861444</v>
      </c>
      <c r="H16" s="373">
        <v>1340818</v>
      </c>
      <c r="I16" s="373">
        <v>1836410</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5.8</v>
      </c>
      <c r="E19" s="375">
        <v>5.3</v>
      </c>
      <c r="F19" s="375">
        <v>4.9000000000000004</v>
      </c>
      <c r="G19" s="374">
        <v>4.5999999999999996</v>
      </c>
      <c r="H19" s="826">
        <v>4</v>
      </c>
      <c r="I19" s="826">
        <v>3.8</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499</v>
      </c>
      <c r="F3" s="830"/>
    </row>
    <row r="4" spans="1:11" ht="16.350000000000001" customHeight="1">
      <c r="B4" s="389" t="s">
        <v>365</v>
      </c>
      <c r="C4" s="26" t="s">
        <v>500</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468939</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437039</v>
      </c>
    </row>
    <row r="13" spans="1:11" s="78" customFormat="1" ht="15" customHeight="1">
      <c r="B13" s="401" t="s">
        <v>346</v>
      </c>
      <c r="C13" s="77"/>
      <c r="D13" s="149"/>
      <c r="E13" s="149"/>
      <c r="F13" s="310">
        <v>31900</v>
      </c>
    </row>
    <row r="14" spans="1:11" s="78" customFormat="1" ht="7.5" customHeight="1">
      <c r="C14" s="402"/>
      <c r="D14" s="149"/>
      <c r="E14" s="149"/>
      <c r="F14" s="310"/>
    </row>
    <row r="15" spans="1:11" s="78" customFormat="1" ht="15" customHeight="1">
      <c r="B15" s="401" t="s">
        <v>272</v>
      </c>
      <c r="C15" s="77"/>
      <c r="D15" s="149"/>
      <c r="E15" s="149"/>
      <c r="F15" s="310">
        <v>242937</v>
      </c>
    </row>
    <row r="16" spans="1:11" s="78" customFormat="1" ht="15" customHeight="1">
      <c r="B16" s="401" t="s">
        <v>273</v>
      </c>
      <c r="C16" s="77"/>
      <c r="D16" s="149"/>
      <c r="E16" s="149"/>
      <c r="F16" s="310">
        <v>226002</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93.197409471167887</v>
      </c>
      <c r="H19" s="405"/>
    </row>
    <row r="20" spans="2:8" s="78" customFormat="1" ht="15" customHeight="1">
      <c r="B20" s="401" t="s">
        <v>347</v>
      </c>
      <c r="C20" s="77"/>
      <c r="D20" s="149"/>
      <c r="E20" s="149"/>
      <c r="F20" s="404">
        <v>6.8025905288321091</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33.70843334347736</v>
      </c>
    </row>
    <row r="25" spans="2:8" s="78" customFormat="1" ht="15" customHeight="1">
      <c r="B25" s="401" t="s">
        <v>348</v>
      </c>
      <c r="C25" s="77"/>
      <c r="D25" s="149"/>
      <c r="E25" s="149"/>
      <c r="F25" s="404">
        <v>57.757088040197793</v>
      </c>
    </row>
    <row r="26" spans="2:8" s="78" customFormat="1" ht="15" customHeight="1">
      <c r="B26" s="401" t="s">
        <v>446</v>
      </c>
      <c r="C26" s="77"/>
      <c r="D26" s="149"/>
      <c r="E26" s="149"/>
      <c r="F26" s="404">
        <v>7.6757451852123042</v>
      </c>
    </row>
    <row r="27" spans="2:8" s="78" customFormat="1" ht="15" customHeight="1">
      <c r="B27" s="401" t="s">
        <v>349</v>
      </c>
      <c r="C27" s="77"/>
      <c r="D27" s="149"/>
      <c r="E27" s="149"/>
      <c r="F27" s="404">
        <v>0.85873343111255507</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23.1</v>
      </c>
    </row>
    <row r="32" spans="2:8" s="409" customFormat="1" ht="15" customHeight="1">
      <c r="B32" s="797" t="s">
        <v>423</v>
      </c>
      <c r="C32" s="168"/>
      <c r="D32" s="408"/>
      <c r="E32" s="408"/>
      <c r="F32" s="167"/>
    </row>
    <row r="33" spans="2:8" s="409" customFormat="1" ht="15" customHeight="1">
      <c r="B33" s="349" t="s">
        <v>426</v>
      </c>
      <c r="C33" s="168"/>
      <c r="D33" s="408"/>
      <c r="E33" s="408"/>
      <c r="F33" s="167">
        <v>67.599999999999994</v>
      </c>
    </row>
    <row r="34" spans="2:8" s="409" customFormat="1" ht="15" customHeight="1">
      <c r="B34" s="797" t="s">
        <v>425</v>
      </c>
      <c r="C34" s="168"/>
      <c r="D34" s="408"/>
      <c r="E34" s="408"/>
      <c r="F34" s="167"/>
    </row>
    <row r="35" spans="2:8" s="409" customFormat="1" ht="15" customHeight="1">
      <c r="B35" s="349" t="s">
        <v>429</v>
      </c>
      <c r="C35" s="168"/>
      <c r="D35" s="408"/>
      <c r="E35" s="408"/>
      <c r="F35" s="167">
        <v>9.3000000000000007</v>
      </c>
    </row>
    <row r="36" spans="2:8" s="409" customFormat="1" ht="15" customHeight="1">
      <c r="B36" s="797" t="s">
        <v>427</v>
      </c>
      <c r="C36" s="168"/>
      <c r="D36" s="408"/>
      <c r="E36" s="408"/>
      <c r="F36" s="167"/>
    </row>
    <row r="37" spans="2:8" s="409" customFormat="1" ht="15" customHeight="1">
      <c r="B37" s="349" t="s">
        <v>430</v>
      </c>
      <c r="F37" s="167">
        <v>72.5</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47.9</v>
      </c>
    </row>
    <row r="43" spans="2:8" s="409" customFormat="1" ht="15" customHeight="1">
      <c r="B43" s="349" t="s">
        <v>351</v>
      </c>
      <c r="C43" s="168"/>
      <c r="D43" s="408"/>
      <c r="E43" s="408"/>
      <c r="F43" s="167">
        <v>34.200000000000003</v>
      </c>
    </row>
    <row r="44" spans="2:8" s="409" customFormat="1" ht="15" customHeight="1">
      <c r="B44" s="349" t="s">
        <v>352</v>
      </c>
      <c r="C44" s="168"/>
      <c r="D44" s="408"/>
      <c r="E44" s="408"/>
      <c r="F44" s="167">
        <v>13.7</v>
      </c>
    </row>
    <row r="45" spans="2:8" s="78" customFormat="1" ht="7.5" customHeight="1">
      <c r="C45" s="402"/>
      <c r="D45" s="149"/>
      <c r="E45" s="149"/>
      <c r="F45" s="310"/>
    </row>
    <row r="46" spans="2:8" s="78" customFormat="1" ht="15" customHeight="1">
      <c r="B46" s="75" t="s">
        <v>353</v>
      </c>
      <c r="C46" s="411"/>
      <c r="D46" s="149"/>
      <c r="E46" s="149"/>
      <c r="F46" s="310">
        <v>107</v>
      </c>
      <c r="H46" s="412"/>
    </row>
    <row r="47" spans="2:8" s="78" customFormat="1" ht="8.25" customHeight="1">
      <c r="B47" s="413"/>
      <c r="C47" s="74"/>
      <c r="D47" s="149"/>
      <c r="E47" s="149"/>
      <c r="F47" s="310"/>
    </row>
    <row r="48" spans="2:8" s="78" customFormat="1" ht="15" customHeight="1">
      <c r="B48" s="75" t="s">
        <v>157</v>
      </c>
      <c r="C48" s="74"/>
      <c r="D48" s="149"/>
      <c r="E48" s="149"/>
      <c r="F48" s="310">
        <v>7214</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501</v>
      </c>
      <c r="F3" s="830"/>
    </row>
    <row r="4" spans="1:12" ht="16.149999999999999" customHeight="1">
      <c r="B4" s="389" t="s">
        <v>365</v>
      </c>
      <c r="C4" s="26" t="s">
        <v>502</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137145</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122621</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3.7999999999999994</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503</v>
      </c>
      <c r="C20" s="75"/>
      <c r="D20" s="427"/>
      <c r="E20" s="427"/>
      <c r="F20" s="430">
        <v>3170</v>
      </c>
      <c r="G20" s="402"/>
      <c r="L20" s="148"/>
    </row>
    <row r="21" spans="2:12" s="78" customFormat="1" ht="8.1" customHeight="1">
      <c r="B21" s="429"/>
      <c r="C21" s="75"/>
      <c r="D21" s="427"/>
      <c r="E21" s="427"/>
      <c r="F21" s="431"/>
      <c r="G21" s="402"/>
      <c r="L21" s="148"/>
    </row>
    <row r="22" spans="2:12" s="78" customFormat="1" ht="15" customHeight="1">
      <c r="B22" s="432" t="s">
        <v>504</v>
      </c>
      <c r="C22" s="75"/>
      <c r="D22" s="427"/>
      <c r="E22" s="427"/>
      <c r="F22" s="433">
        <v>564</v>
      </c>
      <c r="G22" s="402"/>
      <c r="I22" s="434"/>
      <c r="L22" s="148"/>
    </row>
    <row r="23" spans="2:12" s="78" customFormat="1" ht="8.1" customHeight="1">
      <c r="B23" s="432"/>
      <c r="C23" s="75"/>
      <c r="D23" s="427"/>
      <c r="E23" s="427"/>
      <c r="F23" s="433"/>
      <c r="G23" s="402"/>
      <c r="I23" s="283"/>
    </row>
    <row r="24" spans="2:12" s="78" customFormat="1" ht="15" customHeight="1">
      <c r="B24" s="432" t="s">
        <v>505</v>
      </c>
      <c r="C24" s="75"/>
      <c r="D24" s="427"/>
      <c r="E24" s="427"/>
      <c r="F24" s="433">
        <v>783</v>
      </c>
      <c r="G24" s="402"/>
      <c r="I24" s="284"/>
    </row>
    <row r="25" spans="2:12" s="78" customFormat="1" ht="8.1" customHeight="1">
      <c r="B25" s="432"/>
      <c r="C25" s="75"/>
      <c r="D25" s="427"/>
      <c r="E25" s="427"/>
      <c r="F25" s="433"/>
      <c r="G25" s="402"/>
      <c r="I25" s="284"/>
    </row>
    <row r="26" spans="2:12" s="78" customFormat="1" ht="15" customHeight="1">
      <c r="B26" s="432" t="s">
        <v>506</v>
      </c>
      <c r="C26" s="75"/>
      <c r="D26" s="427"/>
      <c r="E26" s="427"/>
      <c r="F26" s="433">
        <v>1823</v>
      </c>
      <c r="G26" s="402"/>
      <c r="I26" s="284"/>
    </row>
    <row r="27" spans="2:12" s="78" customFormat="1" ht="8.1" customHeight="1">
      <c r="B27" s="432"/>
      <c r="C27" s="75"/>
      <c r="D27" s="427"/>
      <c r="E27" s="427"/>
      <c r="F27" s="433"/>
      <c r="G27" s="402"/>
      <c r="I27" s="284"/>
    </row>
    <row r="28" spans="2:12" s="78" customFormat="1" ht="15" customHeight="1">
      <c r="B28" s="432"/>
      <c r="C28" s="75"/>
      <c r="D28" s="427"/>
      <c r="E28" s="427"/>
      <c r="F28" s="433"/>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7" width="11.7109375" style="110" customWidth="1"/>
    <col min="8" max="8" width="14.85546875" style="110" customWidth="1"/>
    <col min="9"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507</v>
      </c>
      <c r="D3" s="126"/>
      <c r="E3" s="126"/>
      <c r="F3" s="126"/>
      <c r="G3" s="126"/>
      <c r="H3" s="842"/>
      <c r="I3" s="126"/>
      <c r="J3" s="126"/>
      <c r="K3" s="126"/>
      <c r="L3" s="98"/>
    </row>
    <row r="4" spans="1:12" ht="16.350000000000001" customHeight="1">
      <c r="B4" s="127" t="s">
        <v>368</v>
      </c>
      <c r="C4" s="166" t="s">
        <v>508</v>
      </c>
      <c r="D4" s="127"/>
      <c r="E4" s="126"/>
      <c r="F4" s="126"/>
      <c r="G4" s="126"/>
      <c r="H4" s="842"/>
      <c r="I4" s="126"/>
      <c r="J4" s="126"/>
      <c r="K4" s="126"/>
      <c r="L4" s="98"/>
    </row>
    <row r="5" spans="1:12" ht="13.15" customHeight="1" thickBot="1">
      <c r="B5" s="123"/>
      <c r="C5" s="100"/>
      <c r="D5" s="101"/>
      <c r="E5" s="102"/>
      <c r="F5" s="102"/>
      <c r="G5" s="102"/>
      <c r="H5" s="101"/>
      <c r="I5" s="102"/>
      <c r="J5" s="102"/>
      <c r="K5" s="102"/>
      <c r="L5" s="103"/>
    </row>
    <row r="6" spans="1:12" ht="42.95" customHeight="1" thickBot="1">
      <c r="A6" s="124"/>
      <c r="B6" s="955" t="s">
        <v>271</v>
      </c>
      <c r="C6" s="955"/>
      <c r="D6" s="838"/>
      <c r="E6" s="173"/>
      <c r="F6" s="173"/>
      <c r="G6" s="173"/>
      <c r="H6" s="286"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c r="H8" s="845">
        <v>6279</v>
      </c>
      <c r="I8" s="845">
        <v>737</v>
      </c>
      <c r="J8" s="845">
        <v>1667</v>
      </c>
      <c r="K8" s="845">
        <v>3875</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c r="H11" s="840">
        <v>3308</v>
      </c>
      <c r="I11" s="840">
        <v>395</v>
      </c>
      <c r="J11" s="840">
        <v>863</v>
      </c>
      <c r="K11" s="840">
        <v>2050</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c r="H13" s="840">
        <v>2971</v>
      </c>
      <c r="I13" s="840">
        <v>342</v>
      </c>
      <c r="J13" s="840">
        <v>804</v>
      </c>
      <c r="K13" s="840">
        <v>1825</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c r="H16" s="845">
        <v>1713</v>
      </c>
      <c r="I16" s="845">
        <v>202</v>
      </c>
      <c r="J16" s="845">
        <v>454</v>
      </c>
      <c r="K16" s="845">
        <v>1057</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c r="H19" s="840">
        <v>1019</v>
      </c>
      <c r="I19" s="840">
        <v>122</v>
      </c>
      <c r="J19" s="840">
        <v>266</v>
      </c>
      <c r="K19" s="840">
        <v>631</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c r="H21" s="840">
        <v>694</v>
      </c>
      <c r="I21" s="840">
        <v>80</v>
      </c>
      <c r="J21" s="840">
        <v>188</v>
      </c>
      <c r="K21" s="840">
        <v>426</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509</v>
      </c>
    </row>
    <row r="4" spans="1:7" ht="16.350000000000001" customHeight="1">
      <c r="B4" s="299" t="s">
        <v>293</v>
      </c>
      <c r="C4" s="446" t="s">
        <v>510</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67.5</v>
      </c>
      <c r="G10" s="256"/>
    </row>
    <row r="11" spans="1:7" s="1" customFormat="1" ht="15" customHeight="1">
      <c r="B11" s="459" t="s">
        <v>371</v>
      </c>
      <c r="C11" s="460"/>
      <c r="D11" s="405"/>
      <c r="E11" s="426"/>
      <c r="F11" s="165">
        <v>32.1</v>
      </c>
    </row>
    <row r="12" spans="1:7" s="1" customFormat="1" ht="15" customHeight="1">
      <c r="B12" s="459" t="s">
        <v>274</v>
      </c>
      <c r="C12" s="460"/>
      <c r="D12" s="405"/>
      <c r="E12" s="426"/>
      <c r="F12" s="165">
        <v>0.4</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511</v>
      </c>
      <c r="D3" s="467"/>
      <c r="E3" s="467"/>
    </row>
    <row r="4" spans="1:8" ht="16.350000000000001" customHeight="1">
      <c r="B4" s="97" t="s">
        <v>296</v>
      </c>
      <c r="C4" s="468" t="s">
        <v>512</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232.1</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220.3</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11.8</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73.5</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76</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5.0999999999999996</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513</v>
      </c>
    </row>
    <row r="4" spans="1:9" ht="16.350000000000001" customHeight="1">
      <c r="B4" s="97" t="s">
        <v>303</v>
      </c>
      <c r="C4" s="503" t="s">
        <v>514</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9485</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12414</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7139</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0.39900000000000002</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0.6</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515</v>
      </c>
      <c r="D3" s="540"/>
    </row>
    <row r="4" spans="1:8" ht="16.350000000000001" customHeight="1">
      <c r="B4" s="299" t="s">
        <v>298</v>
      </c>
      <c r="C4" s="541" t="s">
        <v>516</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28</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17</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11</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1660</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866</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794</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25897</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14419</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11478</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517</v>
      </c>
      <c r="D3" s="268"/>
      <c r="E3" s="268"/>
      <c r="F3" s="130"/>
    </row>
    <row r="4" spans="1:8" ht="16.350000000000001" customHeight="1">
      <c r="B4" s="299" t="s">
        <v>300</v>
      </c>
      <c r="C4" s="574" t="s">
        <v>518</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t="s">
        <v>519</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1</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t="s">
        <v>519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1</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9" width="14.85546875" style="883" customWidth="1"/>
    <col min="10"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520</v>
      </c>
      <c r="D3" s="41"/>
      <c r="E3" s="41"/>
      <c r="F3" s="884"/>
      <c r="G3" s="884"/>
      <c r="H3" s="889"/>
      <c r="I3" s="884"/>
      <c r="J3" s="884"/>
      <c r="K3" s="884"/>
      <c r="L3" s="884"/>
    </row>
    <row r="4" spans="1:18" s="162" customFormat="1" ht="16.350000000000001" customHeight="1">
      <c r="B4" s="617" t="s">
        <v>129</v>
      </c>
      <c r="C4" s="42" t="s">
        <v>521</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493</v>
      </c>
      <c r="J6" s="173" t="s">
        <v>492</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98</v>
      </c>
      <c r="J8" s="882">
        <v>17</v>
      </c>
      <c r="K8" s="882">
        <v>58</v>
      </c>
      <c r="L8" s="882">
        <v>23</v>
      </c>
    </row>
    <row r="9" spans="1:18" s="1" customFormat="1" ht="15" customHeight="1">
      <c r="B9" s="4" t="s">
        <v>133</v>
      </c>
      <c r="C9" s="4"/>
      <c r="D9" s="4"/>
      <c r="E9" s="6"/>
      <c r="F9" s="881"/>
      <c r="G9" s="881"/>
      <c r="H9" s="894">
        <v>2019</v>
      </c>
      <c r="I9" s="882">
        <v>145</v>
      </c>
      <c r="J9" s="882">
        <v>25</v>
      </c>
      <c r="K9" s="882">
        <v>71</v>
      </c>
      <c r="L9" s="882">
        <v>49</v>
      </c>
    </row>
    <row r="10" spans="1:18" s="1" customFormat="1" ht="15" customHeight="1">
      <c r="B10" s="4"/>
      <c r="C10" s="4"/>
      <c r="D10" s="4"/>
      <c r="E10" s="6"/>
      <c r="F10" s="881"/>
      <c r="G10" s="881"/>
      <c r="H10" s="894">
        <v>2020</v>
      </c>
      <c r="I10" s="882">
        <v>155</v>
      </c>
      <c r="J10" s="882">
        <v>23</v>
      </c>
      <c r="K10" s="882">
        <v>40</v>
      </c>
      <c r="L10" s="882">
        <v>92</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18</v>
      </c>
      <c r="J12" s="881">
        <v>6</v>
      </c>
      <c r="K12" s="881">
        <v>5</v>
      </c>
      <c r="L12" s="881">
        <v>7</v>
      </c>
    </row>
    <row r="13" spans="1:18" s="1" customFormat="1" ht="15" customHeight="1">
      <c r="B13" s="292" t="s">
        <v>135</v>
      </c>
      <c r="C13" s="9"/>
      <c r="D13" s="9"/>
      <c r="E13" s="6"/>
      <c r="F13" s="881"/>
      <c r="G13" s="881"/>
      <c r="H13" s="894">
        <v>2019</v>
      </c>
      <c r="I13" s="881">
        <v>37</v>
      </c>
      <c r="J13" s="881">
        <v>6</v>
      </c>
      <c r="K13" s="881">
        <v>15</v>
      </c>
      <c r="L13" s="881">
        <v>16</v>
      </c>
    </row>
    <row r="14" spans="1:18" s="1" customFormat="1" ht="15" customHeight="1">
      <c r="B14" s="7"/>
      <c r="C14" s="9"/>
      <c r="D14" s="9"/>
      <c r="E14" s="6"/>
      <c r="F14" s="881"/>
      <c r="G14" s="881"/>
      <c r="H14" s="894">
        <v>2020</v>
      </c>
      <c r="I14" s="881">
        <v>45</v>
      </c>
      <c r="J14" s="881">
        <v>9</v>
      </c>
      <c r="K14" s="881">
        <v>11</v>
      </c>
      <c r="L14" s="881">
        <v>25</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5</v>
      </c>
      <c r="J16" s="881">
        <v>3</v>
      </c>
      <c r="K16" s="881">
        <v>1</v>
      </c>
      <c r="L16" s="881">
        <v>1</v>
      </c>
      <c r="N16" s="619"/>
      <c r="O16" s="621"/>
      <c r="P16" s="621"/>
      <c r="Q16" s="621"/>
      <c r="R16" s="619"/>
    </row>
    <row r="17" spans="2:18" s="1" customFormat="1" ht="15" customHeight="1">
      <c r="B17" s="622"/>
      <c r="C17" s="9"/>
      <c r="D17" s="9"/>
      <c r="E17" s="6"/>
      <c r="F17" s="881"/>
      <c r="G17" s="881"/>
      <c r="H17" s="894">
        <v>2019</v>
      </c>
      <c r="I17" s="881">
        <v>15</v>
      </c>
      <c r="J17" s="881">
        <v>1</v>
      </c>
      <c r="K17" s="881">
        <v>6</v>
      </c>
      <c r="L17" s="881">
        <v>8</v>
      </c>
      <c r="N17" s="145"/>
      <c r="O17" s="621"/>
      <c r="P17" s="621"/>
      <c r="Q17" s="621"/>
      <c r="R17" s="619"/>
    </row>
    <row r="18" spans="2:18" s="1" customFormat="1" ht="15" customHeight="1">
      <c r="B18" s="622"/>
      <c r="C18" s="9"/>
      <c r="D18" s="9"/>
      <c r="E18" s="6"/>
      <c r="F18" s="881"/>
      <c r="G18" s="881"/>
      <c r="H18" s="894">
        <v>2020</v>
      </c>
      <c r="I18" s="881">
        <v>24</v>
      </c>
      <c r="J18" s="881">
        <v>5</v>
      </c>
      <c r="K18" s="881">
        <v>4</v>
      </c>
      <c r="L18" s="881">
        <v>15</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13</v>
      </c>
      <c r="J20" s="881">
        <v>3</v>
      </c>
      <c r="K20" s="881">
        <v>4</v>
      </c>
      <c r="L20" s="881">
        <v>6</v>
      </c>
      <c r="N20" s="524"/>
      <c r="O20" s="621"/>
      <c r="P20" s="621"/>
      <c r="Q20" s="621"/>
      <c r="R20" s="524"/>
    </row>
    <row r="21" spans="2:18" s="1" customFormat="1" ht="15" customHeight="1">
      <c r="B21" s="35"/>
      <c r="C21" s="9"/>
      <c r="D21" s="9"/>
      <c r="E21" s="6"/>
      <c r="F21" s="881"/>
      <c r="G21" s="881"/>
      <c r="H21" s="894">
        <v>2019</v>
      </c>
      <c r="I21" s="881">
        <v>22</v>
      </c>
      <c r="J21" s="881">
        <v>5</v>
      </c>
      <c r="K21" s="881">
        <v>9</v>
      </c>
      <c r="L21" s="881">
        <v>8</v>
      </c>
      <c r="N21" s="524"/>
      <c r="O21" s="623"/>
      <c r="P21" s="623"/>
      <c r="Q21" s="623"/>
      <c r="R21" s="524"/>
    </row>
    <row r="22" spans="2:18" s="1" customFormat="1" ht="15" customHeight="1">
      <c r="B22" s="4"/>
      <c r="C22" s="9"/>
      <c r="D22" s="9"/>
      <c r="E22" s="6"/>
      <c r="F22" s="881"/>
      <c r="G22" s="881"/>
      <c r="H22" s="894">
        <v>2020</v>
      </c>
      <c r="I22" s="881">
        <v>21</v>
      </c>
      <c r="J22" s="881">
        <v>4</v>
      </c>
      <c r="K22" s="881">
        <v>7</v>
      </c>
      <c r="L22" s="881">
        <v>10</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80</v>
      </c>
      <c r="J24" s="881">
        <v>11</v>
      </c>
      <c r="K24" s="881">
        <v>53</v>
      </c>
      <c r="L24" s="881">
        <v>16</v>
      </c>
      <c r="N24" s="426"/>
      <c r="O24" s="426"/>
      <c r="P24" s="426"/>
      <c r="Q24" s="426"/>
      <c r="R24" s="426"/>
    </row>
    <row r="25" spans="2:18" s="1" customFormat="1" ht="15" customHeight="1">
      <c r="B25" s="292" t="s">
        <v>93</v>
      </c>
      <c r="C25" s="9"/>
      <c r="D25" s="9"/>
      <c r="E25" s="6"/>
      <c r="F25" s="881"/>
      <c r="G25" s="881"/>
      <c r="H25" s="894">
        <v>2019</v>
      </c>
      <c r="I25" s="881">
        <v>108</v>
      </c>
      <c r="J25" s="881">
        <v>19</v>
      </c>
      <c r="K25" s="881">
        <v>56</v>
      </c>
      <c r="L25" s="881">
        <v>33</v>
      </c>
      <c r="N25" s="426"/>
      <c r="O25" s="426"/>
      <c r="P25" s="426"/>
      <c r="Q25" s="426"/>
      <c r="R25" s="426"/>
    </row>
    <row r="26" spans="2:18" s="1" customFormat="1" ht="15" customHeight="1">
      <c r="B26" s="4"/>
      <c r="C26" s="9"/>
      <c r="D26" s="9"/>
      <c r="E26" s="6"/>
      <c r="F26" s="881"/>
      <c r="G26" s="881"/>
      <c r="H26" s="894">
        <v>2020</v>
      </c>
      <c r="I26" s="881">
        <v>110</v>
      </c>
      <c r="J26" s="881">
        <v>14</v>
      </c>
      <c r="K26" s="881">
        <v>29</v>
      </c>
      <c r="L26" s="881">
        <v>67</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39</v>
      </c>
      <c r="J28" s="881">
        <v>3</v>
      </c>
      <c r="K28" s="881">
        <v>29</v>
      </c>
      <c r="L28" s="881">
        <v>7</v>
      </c>
      <c r="N28" s="426"/>
      <c r="O28" s="426"/>
      <c r="P28" s="426"/>
      <c r="Q28" s="426"/>
      <c r="R28" s="426"/>
    </row>
    <row r="29" spans="2:18" s="1" customFormat="1" ht="15" customHeight="1">
      <c r="B29" s="292"/>
      <c r="C29" s="9"/>
      <c r="D29" s="9"/>
      <c r="E29" s="6"/>
      <c r="F29" s="881"/>
      <c r="G29" s="881"/>
      <c r="H29" s="894">
        <v>2019</v>
      </c>
      <c r="I29" s="881">
        <v>54</v>
      </c>
      <c r="J29" s="881">
        <v>8</v>
      </c>
      <c r="K29" s="881">
        <v>32</v>
      </c>
      <c r="L29" s="881">
        <v>14</v>
      </c>
      <c r="N29" s="426"/>
      <c r="O29" s="426"/>
      <c r="P29" s="426"/>
      <c r="Q29" s="426"/>
      <c r="R29" s="426"/>
    </row>
    <row r="30" spans="2:18" s="1" customFormat="1" ht="15" customHeight="1">
      <c r="B30" s="292"/>
      <c r="C30" s="9"/>
      <c r="D30" s="9"/>
      <c r="E30" s="6"/>
      <c r="F30" s="881"/>
      <c r="G30" s="881"/>
      <c r="H30" s="894">
        <v>2020</v>
      </c>
      <c r="I30" s="881">
        <v>58</v>
      </c>
      <c r="J30" s="881">
        <v>8</v>
      </c>
      <c r="K30" s="881">
        <v>15</v>
      </c>
      <c r="L30" s="881">
        <v>35</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41</v>
      </c>
      <c r="J32" s="881">
        <v>8</v>
      </c>
      <c r="K32" s="881">
        <v>24</v>
      </c>
      <c r="L32" s="881">
        <v>9</v>
      </c>
      <c r="N32" s="426"/>
      <c r="O32" s="426"/>
      <c r="P32" s="426"/>
      <c r="Q32" s="426"/>
      <c r="R32" s="426"/>
    </row>
    <row r="33" spans="1:18" s="1" customFormat="1" ht="15" customHeight="1">
      <c r="B33" s="10"/>
      <c r="C33" s="9"/>
      <c r="D33" s="9"/>
      <c r="E33" s="6"/>
      <c r="F33" s="881"/>
      <c r="G33" s="881"/>
      <c r="H33" s="894">
        <v>2019</v>
      </c>
      <c r="I33" s="881">
        <v>54</v>
      </c>
      <c r="J33" s="881">
        <v>11</v>
      </c>
      <c r="K33" s="881">
        <v>24</v>
      </c>
      <c r="L33" s="881">
        <v>19</v>
      </c>
      <c r="N33" s="426"/>
      <c r="O33" s="426"/>
      <c r="P33" s="426"/>
      <c r="Q33" s="426"/>
      <c r="R33" s="426"/>
    </row>
    <row r="34" spans="1:18" s="1" customFormat="1" ht="15" customHeight="1">
      <c r="B34" s="10"/>
      <c r="C34" s="9"/>
      <c r="D34" s="9"/>
      <c r="E34" s="6"/>
      <c r="F34" s="881"/>
      <c r="G34" s="881"/>
      <c r="H34" s="894">
        <v>2020</v>
      </c>
      <c r="I34" s="881">
        <v>52</v>
      </c>
      <c r="J34" s="881">
        <v>6</v>
      </c>
      <c r="K34" s="881">
        <v>14</v>
      </c>
      <c r="L34" s="881">
        <v>32</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9" width="14.85546875" style="635" customWidth="1"/>
    <col min="10"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522</v>
      </c>
      <c r="D3" s="41"/>
      <c r="E3" s="41"/>
      <c r="F3" s="96"/>
      <c r="G3" s="96"/>
      <c r="H3" s="889"/>
      <c r="I3" s="96"/>
      <c r="J3" s="96"/>
      <c r="K3" s="96"/>
      <c r="L3" s="96"/>
    </row>
    <row r="4" spans="1:17" ht="16.350000000000001" customHeight="1">
      <c r="A4" s="162"/>
      <c r="B4" s="97" t="s">
        <v>108</v>
      </c>
      <c r="C4" s="42" t="s">
        <v>523</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493</v>
      </c>
      <c r="J6" s="173" t="s">
        <v>492</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98</v>
      </c>
      <c r="J8" s="882">
        <v>17</v>
      </c>
      <c r="K8" s="882">
        <v>58</v>
      </c>
      <c r="L8" s="882">
        <v>23</v>
      </c>
    </row>
    <row r="9" spans="1:17" s="1" customFormat="1" ht="15" customHeight="1">
      <c r="B9" s="7" t="s">
        <v>133</v>
      </c>
      <c r="C9" s="4"/>
      <c r="D9" s="4"/>
      <c r="E9" s="6"/>
      <c r="F9" s="881"/>
      <c r="G9" s="881"/>
      <c r="H9" s="894">
        <v>2019</v>
      </c>
      <c r="I9" s="882">
        <v>145</v>
      </c>
      <c r="J9" s="882">
        <v>25</v>
      </c>
      <c r="K9" s="882">
        <v>71</v>
      </c>
      <c r="L9" s="882">
        <v>49</v>
      </c>
    </row>
    <row r="10" spans="1:17" s="1" customFormat="1" ht="15" customHeight="1">
      <c r="B10" s="7"/>
      <c r="C10" s="4"/>
      <c r="D10" s="4"/>
      <c r="E10" s="6"/>
      <c r="F10" s="881"/>
      <c r="G10" s="881"/>
      <c r="H10" s="894">
        <v>2020</v>
      </c>
      <c r="I10" s="882">
        <v>155</v>
      </c>
      <c r="J10" s="882">
        <v>23</v>
      </c>
      <c r="K10" s="882">
        <v>40</v>
      </c>
      <c r="L10" s="882">
        <v>92</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18</v>
      </c>
      <c r="J12" s="881">
        <v>6</v>
      </c>
      <c r="K12" s="881">
        <v>5</v>
      </c>
      <c r="L12" s="881">
        <v>7</v>
      </c>
    </row>
    <row r="13" spans="1:17" s="1" customFormat="1" ht="15" customHeight="1">
      <c r="B13" s="292" t="s">
        <v>135</v>
      </c>
      <c r="C13" s="9"/>
      <c r="D13" s="9"/>
      <c r="E13" s="6"/>
      <c r="F13" s="881"/>
      <c r="G13" s="881"/>
      <c r="H13" s="894">
        <v>2019</v>
      </c>
      <c r="I13" s="881">
        <v>37</v>
      </c>
      <c r="J13" s="881">
        <v>6</v>
      </c>
      <c r="K13" s="881">
        <v>15</v>
      </c>
      <c r="L13" s="881">
        <v>16</v>
      </c>
    </row>
    <row r="14" spans="1:17" s="1" customFormat="1" ht="15" customHeight="1">
      <c r="B14" s="7"/>
      <c r="C14" s="9"/>
      <c r="D14" s="9"/>
      <c r="E14" s="6"/>
      <c r="F14" s="881"/>
      <c r="G14" s="881"/>
      <c r="H14" s="894">
        <v>2020</v>
      </c>
      <c r="I14" s="881">
        <v>45</v>
      </c>
      <c r="J14" s="881">
        <v>9</v>
      </c>
      <c r="K14" s="881">
        <v>11</v>
      </c>
      <c r="L14" s="881">
        <v>25</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6</v>
      </c>
      <c r="J16" s="881">
        <v>3</v>
      </c>
      <c r="K16" s="881">
        <v>1</v>
      </c>
      <c r="L16" s="881">
        <v>2</v>
      </c>
      <c r="O16" s="621"/>
      <c r="P16" s="621"/>
      <c r="Q16" s="621"/>
    </row>
    <row r="17" spans="1:18" s="1" customFormat="1" ht="15" customHeight="1">
      <c r="B17" s="292"/>
      <c r="C17" s="630"/>
      <c r="D17" s="9"/>
      <c r="E17" s="6"/>
      <c r="F17" s="881"/>
      <c r="G17" s="881"/>
      <c r="H17" s="894">
        <v>2019</v>
      </c>
      <c r="I17" s="881">
        <v>21</v>
      </c>
      <c r="J17" s="881">
        <v>4</v>
      </c>
      <c r="K17" s="881">
        <v>6</v>
      </c>
      <c r="L17" s="881">
        <v>11</v>
      </c>
      <c r="O17" s="621"/>
      <c r="P17" s="621"/>
      <c r="Q17" s="621"/>
      <c r="R17" s="120"/>
    </row>
    <row r="18" spans="1:18" s="1" customFormat="1" ht="15" customHeight="1">
      <c r="B18" s="292"/>
      <c r="C18" s="630"/>
      <c r="D18" s="9"/>
      <c r="E18" s="6"/>
      <c r="F18" s="901"/>
      <c r="G18" s="901"/>
      <c r="H18" s="894">
        <v>2020</v>
      </c>
      <c r="I18" s="901">
        <v>23</v>
      </c>
      <c r="J18" s="901">
        <v>3</v>
      </c>
      <c r="K18" s="901">
        <v>2</v>
      </c>
      <c r="L18" s="901">
        <v>18</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1</v>
      </c>
      <c r="J20" s="881">
        <v>1</v>
      </c>
      <c r="K20" s="881" t="s">
        <v>519</v>
      </c>
      <c r="L20" s="881" t="s">
        <v>519</v>
      </c>
      <c r="O20" s="623"/>
      <c r="P20" s="623"/>
      <c r="Q20" s="623"/>
      <c r="R20" s="145"/>
    </row>
    <row r="21" spans="1:18" s="1" customFormat="1" ht="15" customHeight="1">
      <c r="B21" s="292"/>
      <c r="C21" s="630"/>
      <c r="D21" s="9"/>
      <c r="E21" s="6"/>
      <c r="F21" s="881"/>
      <c r="G21" s="881"/>
      <c r="H21" s="894">
        <v>2019</v>
      </c>
      <c r="I21" s="881">
        <v>3</v>
      </c>
      <c r="J21" s="881">
        <v>1</v>
      </c>
      <c r="K21" s="881">
        <v>2</v>
      </c>
      <c r="L21" s="881" t="s">
        <v>519</v>
      </c>
      <c r="O21" s="621"/>
      <c r="P21" s="621"/>
      <c r="Q21" s="621"/>
      <c r="R21" s="619"/>
    </row>
    <row r="22" spans="1:18" s="1" customFormat="1" ht="15" customHeight="1">
      <c r="B22" s="292"/>
      <c r="C22" s="630"/>
      <c r="D22" s="9"/>
      <c r="E22" s="6"/>
      <c r="F22" s="881"/>
      <c r="G22" s="881"/>
      <c r="H22" s="894">
        <v>2020</v>
      </c>
      <c r="I22" s="881">
        <v>9</v>
      </c>
      <c r="J22" s="881">
        <v>3</v>
      </c>
      <c r="K22" s="881">
        <v>4</v>
      </c>
      <c r="L22" s="881">
        <v>2</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11</v>
      </c>
      <c r="J24" s="881">
        <v>2</v>
      </c>
      <c r="K24" s="881">
        <v>4</v>
      </c>
      <c r="L24" s="881">
        <v>5</v>
      </c>
      <c r="O24" s="621"/>
      <c r="P24" s="621"/>
      <c r="Q24" s="621"/>
      <c r="R24" s="619"/>
    </row>
    <row r="25" spans="1:18" s="1" customFormat="1" ht="15" customHeight="1">
      <c r="B25" s="111"/>
      <c r="C25" s="630"/>
      <c r="D25" s="9"/>
      <c r="E25" s="6"/>
      <c r="F25" s="881"/>
      <c r="G25" s="881"/>
      <c r="H25" s="894">
        <v>2019</v>
      </c>
      <c r="I25" s="881">
        <v>12</v>
      </c>
      <c r="J25" s="881">
        <v>1</v>
      </c>
      <c r="K25" s="881">
        <v>7</v>
      </c>
      <c r="L25" s="881">
        <v>4</v>
      </c>
      <c r="O25" s="623"/>
      <c r="P25" s="623"/>
      <c r="Q25" s="623"/>
      <c r="R25" s="619"/>
    </row>
    <row r="26" spans="1:18" s="1" customFormat="1" ht="15" customHeight="1">
      <c r="B26" s="632"/>
      <c r="C26" s="630"/>
      <c r="D26" s="9"/>
      <c r="E26" s="6"/>
      <c r="F26" s="881"/>
      <c r="G26" s="881"/>
      <c r="H26" s="894">
        <v>2020</v>
      </c>
      <c r="I26" s="881">
        <v>12</v>
      </c>
      <c r="J26" s="881">
        <v>3</v>
      </c>
      <c r="K26" s="881">
        <v>5</v>
      </c>
      <c r="L26" s="881">
        <v>4</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t="s">
        <v>519</v>
      </c>
      <c r="J28" s="881" t="s">
        <v>519</v>
      </c>
      <c r="K28" s="881" t="s">
        <v>519</v>
      </c>
      <c r="L28" s="881" t="s">
        <v>519</v>
      </c>
    </row>
    <row r="29" spans="1:18" s="1" customFormat="1" ht="15" customHeight="1">
      <c r="B29" s="4"/>
      <c r="C29" s="9"/>
      <c r="D29" s="9"/>
      <c r="E29" s="6"/>
      <c r="F29" s="881"/>
      <c r="G29" s="881"/>
      <c r="H29" s="894">
        <v>2019</v>
      </c>
      <c r="I29" s="881">
        <v>1</v>
      </c>
      <c r="J29" s="881" t="s">
        <v>519</v>
      </c>
      <c r="K29" s="881" t="s">
        <v>519</v>
      </c>
      <c r="L29" s="881">
        <v>1</v>
      </c>
    </row>
    <row r="30" spans="1:18" s="1" customFormat="1" ht="15" customHeight="1">
      <c r="B30" s="4"/>
      <c r="C30" s="9"/>
      <c r="D30" s="9"/>
      <c r="E30" s="6"/>
      <c r="F30" s="881"/>
      <c r="G30" s="881"/>
      <c r="H30" s="894">
        <v>2020</v>
      </c>
      <c r="I30" s="881">
        <v>1</v>
      </c>
      <c r="J30" s="881" t="s">
        <v>519</v>
      </c>
      <c r="K30" s="881" t="s">
        <v>519</v>
      </c>
      <c r="L30" s="881">
        <v>1</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80</v>
      </c>
      <c r="J32" s="881">
        <v>11</v>
      </c>
      <c r="K32" s="881">
        <v>53</v>
      </c>
      <c r="L32" s="881">
        <v>16</v>
      </c>
    </row>
    <row r="33" spans="2:18" s="1" customFormat="1" ht="15" customHeight="1">
      <c r="B33" s="292" t="s">
        <v>93</v>
      </c>
      <c r="C33" s="9"/>
      <c r="D33" s="9"/>
      <c r="E33" s="6"/>
      <c r="F33" s="881"/>
      <c r="G33" s="881"/>
      <c r="H33" s="894">
        <v>2019</v>
      </c>
      <c r="I33" s="881">
        <v>108</v>
      </c>
      <c r="J33" s="881">
        <v>19</v>
      </c>
      <c r="K33" s="881">
        <v>56</v>
      </c>
      <c r="L33" s="881">
        <v>33</v>
      </c>
    </row>
    <row r="34" spans="2:18" s="1" customFormat="1" ht="15" customHeight="1">
      <c r="B34" s="4"/>
      <c r="C34" s="9"/>
      <c r="D34" s="9"/>
      <c r="E34" s="6"/>
      <c r="F34" s="881"/>
      <c r="G34" s="881"/>
      <c r="H34" s="894">
        <v>2020</v>
      </c>
      <c r="I34" s="881">
        <v>110</v>
      </c>
      <c r="J34" s="881">
        <v>14</v>
      </c>
      <c r="K34" s="881">
        <v>29</v>
      </c>
      <c r="L34" s="881">
        <v>67</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43</v>
      </c>
      <c r="J36" s="881">
        <v>1</v>
      </c>
      <c r="K36" s="881">
        <v>31</v>
      </c>
      <c r="L36" s="881">
        <v>11</v>
      </c>
      <c r="O36" s="619"/>
      <c r="P36" s="619"/>
      <c r="Q36" s="619"/>
      <c r="R36" s="619"/>
    </row>
    <row r="37" spans="2:18" s="1" customFormat="1" ht="15" customHeight="1">
      <c r="B37" s="292"/>
      <c r="C37" s="9"/>
      <c r="D37" s="9"/>
      <c r="E37" s="6"/>
      <c r="F37" s="881"/>
      <c r="G37" s="881"/>
      <c r="H37" s="894">
        <v>2019</v>
      </c>
      <c r="I37" s="881">
        <v>53</v>
      </c>
      <c r="J37" s="881">
        <v>7</v>
      </c>
      <c r="K37" s="881">
        <v>32</v>
      </c>
      <c r="L37" s="881">
        <v>14</v>
      </c>
      <c r="O37" s="619"/>
      <c r="P37" s="619"/>
      <c r="Q37" s="619"/>
      <c r="R37" s="619"/>
    </row>
    <row r="38" spans="2:18" s="1" customFormat="1" ht="15" customHeight="1">
      <c r="B38" s="292"/>
      <c r="C38" s="9"/>
      <c r="D38" s="9"/>
      <c r="E38" s="6"/>
      <c r="F38" s="901"/>
      <c r="G38" s="901"/>
      <c r="H38" s="894">
        <v>2020</v>
      </c>
      <c r="I38" s="901">
        <v>52</v>
      </c>
      <c r="J38" s="901">
        <v>4</v>
      </c>
      <c r="K38" s="901">
        <v>14</v>
      </c>
      <c r="L38" s="901">
        <v>34</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5</v>
      </c>
      <c r="J40" s="881">
        <v>2</v>
      </c>
      <c r="K40" s="881">
        <v>2</v>
      </c>
      <c r="L40" s="881">
        <v>1</v>
      </c>
      <c r="O40" s="524"/>
      <c r="P40" s="621"/>
      <c r="Q40" s="621"/>
      <c r="R40" s="524"/>
    </row>
    <row r="41" spans="2:18" s="1" customFormat="1" ht="15" customHeight="1">
      <c r="B41" s="292"/>
      <c r="C41" s="9"/>
      <c r="D41" s="9"/>
      <c r="E41" s="6"/>
      <c r="F41" s="881"/>
      <c r="G41" s="881"/>
      <c r="H41" s="894">
        <v>2019</v>
      </c>
      <c r="I41" s="881">
        <v>10</v>
      </c>
      <c r="J41" s="881">
        <v>3</v>
      </c>
      <c r="K41" s="881">
        <v>2</v>
      </c>
      <c r="L41" s="881">
        <v>5</v>
      </c>
      <c r="O41" s="524"/>
      <c r="P41" s="621"/>
      <c r="Q41" s="621"/>
      <c r="R41" s="524"/>
    </row>
    <row r="42" spans="2:18" s="1" customFormat="1" ht="15" customHeight="1">
      <c r="B42" s="292"/>
      <c r="C42" s="9"/>
      <c r="D42" s="9"/>
      <c r="E42" s="6"/>
      <c r="F42" s="901"/>
      <c r="G42" s="901"/>
      <c r="H42" s="894">
        <v>2020</v>
      </c>
      <c r="I42" s="901">
        <v>15</v>
      </c>
      <c r="J42" s="901">
        <v>3</v>
      </c>
      <c r="K42" s="901">
        <v>2</v>
      </c>
      <c r="L42" s="901">
        <v>10</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v>30</v>
      </c>
      <c r="J44" s="881">
        <v>8</v>
      </c>
      <c r="K44" s="881">
        <v>19</v>
      </c>
      <c r="L44" s="881">
        <v>3</v>
      </c>
      <c r="O44" s="524"/>
      <c r="P44" s="621"/>
      <c r="Q44" s="621"/>
      <c r="R44" s="619"/>
    </row>
    <row r="45" spans="2:18" s="1" customFormat="1" ht="15" customHeight="1">
      <c r="B45" s="111"/>
      <c r="C45" s="9"/>
      <c r="D45" s="9"/>
      <c r="E45" s="6"/>
      <c r="F45" s="881"/>
      <c r="G45" s="881"/>
      <c r="H45" s="894">
        <v>2019</v>
      </c>
      <c r="I45" s="881">
        <v>39</v>
      </c>
      <c r="J45" s="881">
        <v>9</v>
      </c>
      <c r="K45" s="881">
        <v>20</v>
      </c>
      <c r="L45" s="881">
        <v>10</v>
      </c>
      <c r="O45" s="524"/>
      <c r="P45" s="621"/>
      <c r="Q45" s="621"/>
      <c r="R45" s="619"/>
    </row>
    <row r="46" spans="2:18" s="1" customFormat="1" ht="15" customHeight="1">
      <c r="B46" s="632"/>
      <c r="C46" s="9"/>
      <c r="D46" s="9"/>
      <c r="E46" s="6"/>
      <c r="F46" s="881"/>
      <c r="G46" s="881"/>
      <c r="H46" s="894">
        <v>2020</v>
      </c>
      <c r="I46" s="881">
        <v>38</v>
      </c>
      <c r="J46" s="881">
        <v>7</v>
      </c>
      <c r="K46" s="881">
        <v>11</v>
      </c>
      <c r="L46" s="881">
        <v>20</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2</v>
      </c>
      <c r="J48" s="881" t="s">
        <v>519</v>
      </c>
      <c r="K48" s="881">
        <v>1</v>
      </c>
      <c r="L48" s="881">
        <v>1</v>
      </c>
      <c r="O48" s="619"/>
      <c r="P48" s="619"/>
      <c r="Q48" s="619"/>
      <c r="R48" s="619"/>
    </row>
    <row r="49" spans="1:16380" s="1" customFormat="1" ht="15" customHeight="1">
      <c r="B49" s="10"/>
      <c r="C49" s="9"/>
      <c r="D49" s="9"/>
      <c r="E49" s="6"/>
      <c r="F49" s="881"/>
      <c r="G49" s="881"/>
      <c r="H49" s="894">
        <v>2019</v>
      </c>
      <c r="I49" s="881">
        <v>6</v>
      </c>
      <c r="J49" s="881" t="s">
        <v>519</v>
      </c>
      <c r="K49" s="881">
        <v>2</v>
      </c>
      <c r="L49" s="881">
        <v>4</v>
      </c>
    </row>
    <row r="50" spans="1:16380" s="1" customFormat="1" ht="15" customHeight="1">
      <c r="B50" s="10"/>
      <c r="C50" s="9"/>
      <c r="D50" s="9"/>
      <c r="E50" s="6"/>
      <c r="F50" s="881"/>
      <c r="G50" s="881"/>
      <c r="H50" s="894">
        <v>2020</v>
      </c>
      <c r="I50" s="881">
        <v>5</v>
      </c>
      <c r="J50" s="881" t="s">
        <v>519</v>
      </c>
      <c r="K50" s="881">
        <v>2</v>
      </c>
      <c r="L50" s="881">
        <v>3</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524</v>
      </c>
      <c r="D3" s="41"/>
      <c r="E3" s="41"/>
      <c r="F3" s="96"/>
      <c r="G3" s="96"/>
      <c r="H3" s="889"/>
      <c r="I3" s="96"/>
      <c r="J3" s="96"/>
      <c r="K3" s="96"/>
      <c r="L3" s="96"/>
    </row>
    <row r="4" spans="1:18" ht="16.350000000000001" customHeight="1">
      <c r="A4" s="162"/>
      <c r="B4" s="97" t="s">
        <v>110</v>
      </c>
      <c r="C4" s="42" t="s">
        <v>525</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493</v>
      </c>
      <c r="J6" s="173" t="s">
        <v>492</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98</v>
      </c>
      <c r="J8" s="882">
        <v>17</v>
      </c>
      <c r="K8" s="882">
        <v>58</v>
      </c>
      <c r="L8" s="882">
        <v>23</v>
      </c>
    </row>
    <row r="9" spans="1:18" s="1" customFormat="1" ht="15" customHeight="1">
      <c r="B9" s="7" t="s">
        <v>133</v>
      </c>
      <c r="C9" s="4"/>
      <c r="D9" s="4"/>
      <c r="E9" s="6"/>
      <c r="F9" s="881"/>
      <c r="G9" s="881"/>
      <c r="H9" s="907">
        <v>2019</v>
      </c>
      <c r="I9" s="882">
        <v>145</v>
      </c>
      <c r="J9" s="882">
        <v>25</v>
      </c>
      <c r="K9" s="882">
        <v>71</v>
      </c>
      <c r="L9" s="882">
        <v>49</v>
      </c>
    </row>
    <row r="10" spans="1:18" s="1" customFormat="1" ht="15" customHeight="1">
      <c r="B10" s="7"/>
      <c r="C10" s="4"/>
      <c r="D10" s="4"/>
      <c r="E10" s="6"/>
      <c r="F10" s="881"/>
      <c r="G10" s="881"/>
      <c r="H10" s="907">
        <v>2020</v>
      </c>
      <c r="I10" s="882">
        <v>155</v>
      </c>
      <c r="J10" s="882">
        <v>23</v>
      </c>
      <c r="K10" s="882">
        <v>40</v>
      </c>
      <c r="L10" s="882">
        <v>92</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18</v>
      </c>
      <c r="J12" s="881">
        <v>6</v>
      </c>
      <c r="K12" s="881">
        <v>5</v>
      </c>
      <c r="L12" s="881">
        <v>7</v>
      </c>
    </row>
    <row r="13" spans="1:18" s="1" customFormat="1" ht="15" customHeight="1">
      <c r="B13" s="292" t="s">
        <v>135</v>
      </c>
      <c r="C13" s="9"/>
      <c r="D13" s="9"/>
      <c r="E13" s="6"/>
      <c r="F13" s="881"/>
      <c r="G13" s="881"/>
      <c r="H13" s="907">
        <v>2019</v>
      </c>
      <c r="I13" s="881">
        <v>37</v>
      </c>
      <c r="J13" s="881">
        <v>6</v>
      </c>
      <c r="K13" s="881">
        <v>15</v>
      </c>
      <c r="L13" s="881">
        <v>16</v>
      </c>
    </row>
    <row r="14" spans="1:18" s="1" customFormat="1" ht="15" customHeight="1">
      <c r="B14" s="7"/>
      <c r="C14" s="9"/>
      <c r="D14" s="9"/>
      <c r="E14" s="6"/>
      <c r="F14" s="881"/>
      <c r="G14" s="881"/>
      <c r="H14" s="907">
        <v>2020</v>
      </c>
      <c r="I14" s="881">
        <v>45</v>
      </c>
      <c r="J14" s="881">
        <v>9</v>
      </c>
      <c r="K14" s="881">
        <v>11</v>
      </c>
      <c r="L14" s="881">
        <v>25</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7</v>
      </c>
      <c r="J16" s="881">
        <v>3</v>
      </c>
      <c r="K16" s="881">
        <v>1</v>
      </c>
      <c r="L16" s="881">
        <v>3</v>
      </c>
      <c r="N16" s="426"/>
      <c r="O16" s="621"/>
      <c r="P16" s="621"/>
      <c r="Q16" s="621"/>
      <c r="R16" s="619"/>
    </row>
    <row r="17" spans="2:18" s="1" customFormat="1" ht="15" customHeight="1">
      <c r="B17" s="292"/>
      <c r="C17" s="9"/>
      <c r="D17" s="9"/>
      <c r="E17" s="6"/>
      <c r="F17" s="881"/>
      <c r="G17" s="881"/>
      <c r="H17" s="907">
        <v>2019</v>
      </c>
      <c r="I17" s="881">
        <v>24</v>
      </c>
      <c r="J17" s="881">
        <v>4</v>
      </c>
      <c r="K17" s="881">
        <v>7</v>
      </c>
      <c r="L17" s="881">
        <v>13</v>
      </c>
      <c r="N17" s="426"/>
      <c r="O17" s="621"/>
      <c r="P17" s="621"/>
      <c r="Q17" s="621"/>
      <c r="R17" s="619"/>
    </row>
    <row r="18" spans="2:18" s="1" customFormat="1" ht="15" customHeight="1">
      <c r="B18" s="292"/>
      <c r="C18" s="9"/>
      <c r="D18" s="9"/>
      <c r="E18" s="6"/>
      <c r="F18" s="901"/>
      <c r="G18" s="901"/>
      <c r="H18" s="907">
        <v>2020</v>
      </c>
      <c r="I18" s="901">
        <v>27</v>
      </c>
      <c r="J18" s="901">
        <v>4</v>
      </c>
      <c r="K18" s="901">
        <v>2</v>
      </c>
      <c r="L18" s="901">
        <v>21</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1</v>
      </c>
      <c r="J20" s="881">
        <v>1</v>
      </c>
      <c r="K20" s="881" t="s">
        <v>519</v>
      </c>
      <c r="L20" s="881" t="s">
        <v>519</v>
      </c>
      <c r="N20" s="426"/>
      <c r="O20" s="621"/>
      <c r="P20" s="621"/>
      <c r="Q20" s="621"/>
      <c r="R20" s="619"/>
    </row>
    <row r="21" spans="2:18" s="1" customFormat="1" ht="15" customHeight="1">
      <c r="B21" s="802" t="s">
        <v>452</v>
      </c>
      <c r="C21" s="9"/>
      <c r="D21" s="9"/>
      <c r="E21" s="6"/>
      <c r="F21" s="881"/>
      <c r="G21" s="881"/>
      <c r="H21" s="907">
        <v>2019</v>
      </c>
      <c r="I21" s="881">
        <v>2</v>
      </c>
      <c r="J21" s="881">
        <v>1</v>
      </c>
      <c r="K21" s="881">
        <v>1</v>
      </c>
      <c r="L21" s="881" t="s">
        <v>519</v>
      </c>
      <c r="N21" s="426"/>
      <c r="O21" s="623"/>
      <c r="P21" s="623"/>
      <c r="Q21" s="623"/>
      <c r="R21" s="619"/>
    </row>
    <row r="22" spans="2:18" s="1" customFormat="1" ht="15" customHeight="1">
      <c r="B22" s="292"/>
      <c r="C22" s="9"/>
      <c r="D22" s="9"/>
      <c r="E22" s="6"/>
      <c r="F22" s="881"/>
      <c r="G22" s="881"/>
      <c r="H22" s="907">
        <v>2020</v>
      </c>
      <c r="I22" s="881">
        <v>2</v>
      </c>
      <c r="J22" s="881">
        <v>1</v>
      </c>
      <c r="K22" s="881">
        <v>1</v>
      </c>
      <c r="L22" s="881" t="s">
        <v>519</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1</v>
      </c>
      <c r="J24" s="881">
        <v>1</v>
      </c>
      <c r="K24" s="881" t="s">
        <v>519</v>
      </c>
      <c r="L24" s="881" t="s">
        <v>519</v>
      </c>
      <c r="N24" s="426"/>
      <c r="O24" s="621"/>
      <c r="P24" s="621"/>
      <c r="Q24" s="621"/>
      <c r="R24" s="619"/>
    </row>
    <row r="25" spans="2:18" s="1" customFormat="1" ht="15" customHeight="1">
      <c r="B25" s="803" t="s">
        <v>455</v>
      </c>
      <c r="C25" s="9"/>
      <c r="D25" s="9"/>
      <c r="E25" s="6"/>
      <c r="F25" s="881"/>
      <c r="G25" s="881"/>
      <c r="H25" s="907">
        <v>2019</v>
      </c>
      <c r="I25" s="881">
        <v>1</v>
      </c>
      <c r="J25" s="881" t="s">
        <v>519</v>
      </c>
      <c r="K25" s="881">
        <v>1</v>
      </c>
      <c r="L25" s="881" t="s">
        <v>519</v>
      </c>
      <c r="N25" s="426"/>
      <c r="O25" s="621"/>
      <c r="P25" s="621"/>
      <c r="Q25" s="621"/>
      <c r="R25" s="619"/>
    </row>
    <row r="26" spans="2:18" s="1" customFormat="1" ht="15" customHeight="1">
      <c r="B26" s="632"/>
      <c r="C26" s="9"/>
      <c r="D26" s="9"/>
      <c r="E26" s="6"/>
      <c r="F26" s="881"/>
      <c r="G26" s="881"/>
      <c r="H26" s="907">
        <v>2020</v>
      </c>
      <c r="I26" s="881">
        <v>6</v>
      </c>
      <c r="J26" s="881">
        <v>2</v>
      </c>
      <c r="K26" s="881">
        <v>3</v>
      </c>
      <c r="L26" s="881">
        <v>1</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v>9</v>
      </c>
      <c r="J28" s="881">
        <v>1</v>
      </c>
      <c r="K28" s="881">
        <v>4</v>
      </c>
      <c r="L28" s="881">
        <v>4</v>
      </c>
      <c r="N28" s="426"/>
      <c r="O28" s="623"/>
      <c r="P28" s="623"/>
      <c r="Q28" s="623"/>
      <c r="R28" s="619"/>
    </row>
    <row r="29" spans="2:18" s="1" customFormat="1" ht="15" customHeight="1">
      <c r="B29" s="803" t="s">
        <v>457</v>
      </c>
      <c r="C29" s="9"/>
      <c r="D29" s="9"/>
      <c r="E29" s="6"/>
      <c r="F29" s="881"/>
      <c r="G29" s="881"/>
      <c r="H29" s="907">
        <v>2019</v>
      </c>
      <c r="I29" s="881">
        <v>10</v>
      </c>
      <c r="J29" s="881">
        <v>1</v>
      </c>
      <c r="K29" s="881">
        <v>6</v>
      </c>
      <c r="L29" s="881">
        <v>3</v>
      </c>
    </row>
    <row r="30" spans="2:18" s="1" customFormat="1" ht="15" customHeight="1">
      <c r="B30" s="632"/>
      <c r="C30" s="9"/>
      <c r="D30" s="9"/>
      <c r="E30" s="6"/>
      <c r="F30" s="881"/>
      <c r="G30" s="881"/>
      <c r="H30" s="907">
        <v>2020</v>
      </c>
      <c r="I30" s="881">
        <v>10</v>
      </c>
      <c r="J30" s="881">
        <v>2</v>
      </c>
      <c r="K30" s="881">
        <v>5</v>
      </c>
      <c r="L30" s="881">
        <v>3</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t="s">
        <v>519</v>
      </c>
      <c r="J32" s="881" t="s">
        <v>519</v>
      </c>
      <c r="K32" s="881" t="s">
        <v>519</v>
      </c>
      <c r="L32" s="881" t="s">
        <v>519</v>
      </c>
      <c r="P32" s="619"/>
      <c r="Q32" s="619"/>
    </row>
    <row r="33" spans="2:19" s="1" customFormat="1" ht="15" customHeight="1">
      <c r="B33" s="804" t="s">
        <v>459</v>
      </c>
      <c r="C33" s="9"/>
      <c r="D33" s="9"/>
      <c r="E33" s="6"/>
      <c r="F33" s="881"/>
      <c r="G33" s="881"/>
      <c r="H33" s="907">
        <v>2019</v>
      </c>
      <c r="I33" s="881" t="s">
        <v>519</v>
      </c>
      <c r="J33" s="881" t="s">
        <v>519</v>
      </c>
      <c r="K33" s="881" t="s">
        <v>519</v>
      </c>
      <c r="L33" s="881" t="s">
        <v>519</v>
      </c>
      <c r="N33" s="619"/>
      <c r="O33" s="619"/>
      <c r="P33" s="619"/>
      <c r="Q33" s="619"/>
      <c r="R33" s="619"/>
      <c r="S33" s="619"/>
    </row>
    <row r="34" spans="2:19" s="1" customFormat="1" ht="15" customHeight="1">
      <c r="B34" s="4"/>
      <c r="C34" s="9"/>
      <c r="D34" s="9"/>
      <c r="E34" s="6"/>
      <c r="F34" s="881"/>
      <c r="G34" s="881"/>
      <c r="H34" s="907">
        <v>2020</v>
      </c>
      <c r="I34" s="881" t="s">
        <v>519</v>
      </c>
      <c r="J34" s="881" t="s">
        <v>519</v>
      </c>
      <c r="K34" s="881" t="s">
        <v>519</v>
      </c>
      <c r="L34" s="881" t="s">
        <v>519</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80</v>
      </c>
      <c r="J36" s="881">
        <v>11</v>
      </c>
      <c r="K36" s="881">
        <v>53</v>
      </c>
      <c r="L36" s="881">
        <v>16</v>
      </c>
      <c r="M36" s="33"/>
    </row>
    <row r="37" spans="2:19" s="1" customFormat="1" ht="15" customHeight="1">
      <c r="B37" s="292" t="s">
        <v>93</v>
      </c>
      <c r="C37" s="9"/>
      <c r="D37" s="9"/>
      <c r="E37" s="6"/>
      <c r="F37" s="881"/>
      <c r="G37" s="881"/>
      <c r="H37" s="907">
        <v>2019</v>
      </c>
      <c r="I37" s="881">
        <v>108</v>
      </c>
      <c r="J37" s="881">
        <v>19</v>
      </c>
      <c r="K37" s="881">
        <v>56</v>
      </c>
      <c r="L37" s="881">
        <v>33</v>
      </c>
      <c r="M37" s="33"/>
    </row>
    <row r="38" spans="2:19" s="1" customFormat="1" ht="15" customHeight="1">
      <c r="B38" s="4"/>
      <c r="C38" s="9"/>
      <c r="D38" s="9"/>
      <c r="E38" s="6"/>
      <c r="F38" s="881"/>
      <c r="G38" s="881"/>
      <c r="H38" s="907">
        <v>2020</v>
      </c>
      <c r="I38" s="881">
        <v>110</v>
      </c>
      <c r="J38" s="881">
        <v>14</v>
      </c>
      <c r="K38" s="881">
        <v>29</v>
      </c>
      <c r="L38" s="881">
        <v>67</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48</v>
      </c>
      <c r="J40" s="881">
        <v>1</v>
      </c>
      <c r="K40" s="881">
        <v>35</v>
      </c>
      <c r="L40" s="881">
        <v>12</v>
      </c>
    </row>
    <row r="41" spans="2:19" s="1" customFormat="1" ht="15" customHeight="1">
      <c r="B41" s="292"/>
      <c r="C41" s="630"/>
      <c r="D41" s="9"/>
      <c r="E41" s="6"/>
      <c r="F41" s="881"/>
      <c r="G41" s="881"/>
      <c r="H41" s="907">
        <v>2019</v>
      </c>
      <c r="I41" s="881">
        <v>62</v>
      </c>
      <c r="J41" s="881">
        <v>7</v>
      </c>
      <c r="K41" s="881">
        <v>36</v>
      </c>
      <c r="L41" s="881">
        <v>19</v>
      </c>
    </row>
    <row r="42" spans="2:19" s="1" customFormat="1" ht="15" customHeight="1">
      <c r="B42" s="292"/>
      <c r="C42" s="630"/>
      <c r="D42" s="9"/>
      <c r="E42" s="6"/>
      <c r="F42" s="881"/>
      <c r="G42" s="881"/>
      <c r="H42" s="907">
        <v>2020</v>
      </c>
      <c r="I42" s="881">
        <v>58</v>
      </c>
      <c r="J42" s="881">
        <v>4</v>
      </c>
      <c r="K42" s="881">
        <v>17</v>
      </c>
      <c r="L42" s="881">
        <v>37</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4</v>
      </c>
      <c r="J44" s="881">
        <v>2</v>
      </c>
      <c r="K44" s="881">
        <v>2</v>
      </c>
      <c r="L44" s="881" t="s">
        <v>519</v>
      </c>
    </row>
    <row r="45" spans="2:19" s="1" customFormat="1" ht="15" customHeight="1">
      <c r="B45" s="802" t="s">
        <v>452</v>
      </c>
      <c r="C45" s="630"/>
      <c r="D45" s="9"/>
      <c r="E45" s="6"/>
      <c r="F45" s="881"/>
      <c r="G45" s="881"/>
      <c r="H45" s="907">
        <v>2019</v>
      </c>
      <c r="I45" s="881">
        <v>7</v>
      </c>
      <c r="J45" s="881">
        <v>4</v>
      </c>
      <c r="K45" s="881">
        <v>2</v>
      </c>
      <c r="L45" s="881">
        <v>1</v>
      </c>
    </row>
    <row r="46" spans="2:19" s="1" customFormat="1" ht="15" customHeight="1">
      <c r="B46" s="292"/>
      <c r="C46" s="630"/>
      <c r="D46" s="9"/>
      <c r="E46" s="6"/>
      <c r="F46" s="881"/>
      <c r="G46" s="881"/>
      <c r="H46" s="907">
        <v>2020</v>
      </c>
      <c r="I46" s="881">
        <v>7</v>
      </c>
      <c r="J46" s="881">
        <v>4</v>
      </c>
      <c r="K46" s="881">
        <v>1</v>
      </c>
      <c r="L46" s="881">
        <v>2</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6</v>
      </c>
      <c r="J48" s="881">
        <v>2</v>
      </c>
      <c r="K48" s="881">
        <v>3</v>
      </c>
      <c r="L48" s="881">
        <v>1</v>
      </c>
    </row>
    <row r="49" spans="1:13" s="1" customFormat="1" ht="15" customHeight="1">
      <c r="B49" s="803" t="s">
        <v>455</v>
      </c>
      <c r="C49" s="630"/>
      <c r="D49" s="9"/>
      <c r="E49" s="6"/>
      <c r="F49" s="881"/>
      <c r="G49" s="881"/>
      <c r="H49" s="907">
        <v>2019</v>
      </c>
      <c r="I49" s="881">
        <v>11</v>
      </c>
      <c r="J49" s="881">
        <v>3</v>
      </c>
      <c r="K49" s="881">
        <v>3</v>
      </c>
      <c r="L49" s="881">
        <v>5</v>
      </c>
    </row>
    <row r="50" spans="1:13" s="1" customFormat="1" ht="15" customHeight="1">
      <c r="B50" s="632"/>
      <c r="C50" s="630"/>
      <c r="D50" s="9"/>
      <c r="E50" s="6"/>
      <c r="F50" s="881"/>
      <c r="G50" s="881"/>
      <c r="H50" s="907">
        <v>2020</v>
      </c>
      <c r="I50" s="881">
        <v>15</v>
      </c>
      <c r="J50" s="881">
        <v>3</v>
      </c>
      <c r="K50" s="881">
        <v>2</v>
      </c>
      <c r="L50" s="881">
        <v>10</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v>21</v>
      </c>
      <c r="J52" s="881">
        <v>6</v>
      </c>
      <c r="K52" s="881">
        <v>13</v>
      </c>
      <c r="L52" s="881">
        <v>2</v>
      </c>
    </row>
    <row r="53" spans="1:13" s="1" customFormat="1" ht="15" customHeight="1">
      <c r="B53" s="803" t="s">
        <v>457</v>
      </c>
      <c r="C53" s="630"/>
      <c r="D53" s="9"/>
      <c r="E53" s="6"/>
      <c r="F53" s="881"/>
      <c r="G53" s="881"/>
      <c r="H53" s="907">
        <v>2019</v>
      </c>
      <c r="I53" s="881">
        <v>27</v>
      </c>
      <c r="J53" s="881">
        <v>5</v>
      </c>
      <c r="K53" s="881">
        <v>14</v>
      </c>
      <c r="L53" s="881">
        <v>8</v>
      </c>
    </row>
    <row r="54" spans="1:13" s="1" customFormat="1" ht="15" customHeight="1">
      <c r="B54" s="632"/>
      <c r="C54" s="630"/>
      <c r="D54" s="9"/>
      <c r="E54" s="6"/>
      <c r="F54" s="881"/>
      <c r="G54" s="881"/>
      <c r="H54" s="907">
        <v>2020</v>
      </c>
      <c r="I54" s="881">
        <v>30</v>
      </c>
      <c r="J54" s="881">
        <v>3</v>
      </c>
      <c r="K54" s="881">
        <v>9</v>
      </c>
      <c r="L54" s="881">
        <v>18</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v>
      </c>
      <c r="J56" s="881" t="s">
        <v>519</v>
      </c>
      <c r="K56" s="881" t="s">
        <v>519</v>
      </c>
      <c r="L56" s="881">
        <v>1</v>
      </c>
    </row>
    <row r="57" spans="1:13" s="1" customFormat="1" ht="15" customHeight="1">
      <c r="B57" s="804" t="s">
        <v>459</v>
      </c>
      <c r="C57" s="9"/>
      <c r="D57" s="9"/>
      <c r="E57" s="6"/>
      <c r="F57" s="881"/>
      <c r="G57" s="881"/>
      <c r="H57" s="907">
        <v>2019</v>
      </c>
      <c r="I57" s="881">
        <v>1</v>
      </c>
      <c r="J57" s="881" t="s">
        <v>519</v>
      </c>
      <c r="K57" s="881">
        <v>1</v>
      </c>
      <c r="L57" s="881" t="s">
        <v>519</v>
      </c>
    </row>
    <row r="58" spans="1:13" s="1" customFormat="1" ht="15" customHeight="1">
      <c r="B58" s="10"/>
      <c r="C58" s="9"/>
      <c r="D58" s="9"/>
      <c r="E58" s="6"/>
      <c r="F58" s="881"/>
      <c r="G58" s="881"/>
      <c r="H58" s="907">
        <v>2020</v>
      </c>
      <c r="I58" s="881" t="s">
        <v>519</v>
      </c>
      <c r="J58" s="881" t="s">
        <v>519</v>
      </c>
      <c r="K58" s="881" t="s">
        <v>519</v>
      </c>
      <c r="L58" s="881" t="s">
        <v>519</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9" width="14.85546875" style="635" customWidth="1"/>
    <col min="10"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526</v>
      </c>
      <c r="D3" s="41"/>
      <c r="E3" s="41"/>
      <c r="F3" s="96"/>
      <c r="G3" s="96"/>
      <c r="H3" s="889"/>
      <c r="I3" s="96"/>
      <c r="J3" s="96"/>
      <c r="K3" s="96"/>
      <c r="L3" s="96"/>
    </row>
    <row r="4" spans="1:19" s="162" customFormat="1" ht="16.149999999999999" customHeight="1">
      <c r="B4" s="97" t="s">
        <v>112</v>
      </c>
      <c r="C4" s="42" t="s">
        <v>527</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493</v>
      </c>
      <c r="J6" s="173" t="s">
        <v>492</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98</v>
      </c>
      <c r="J8" s="882">
        <v>17</v>
      </c>
      <c r="K8" s="882">
        <v>58</v>
      </c>
      <c r="L8" s="882">
        <v>23</v>
      </c>
    </row>
    <row r="9" spans="1:19" s="1" customFormat="1" ht="15" customHeight="1">
      <c r="B9" s="4" t="s">
        <v>133</v>
      </c>
      <c r="C9" s="4"/>
      <c r="D9" s="4"/>
      <c r="E9" s="6"/>
      <c r="F9" s="881"/>
      <c r="G9" s="881"/>
      <c r="H9" s="907">
        <v>2019</v>
      </c>
      <c r="I9" s="882">
        <v>145</v>
      </c>
      <c r="J9" s="882">
        <v>25</v>
      </c>
      <c r="K9" s="882">
        <v>71</v>
      </c>
      <c r="L9" s="882">
        <v>49</v>
      </c>
    </row>
    <row r="10" spans="1:19" s="1" customFormat="1" ht="15" customHeight="1">
      <c r="B10" s="4"/>
      <c r="C10" s="4"/>
      <c r="D10" s="4"/>
      <c r="E10" s="6"/>
      <c r="F10" s="881"/>
      <c r="G10" s="881"/>
      <c r="H10" s="907">
        <v>2020</v>
      </c>
      <c r="I10" s="882">
        <v>155</v>
      </c>
      <c r="J10" s="882">
        <v>23</v>
      </c>
      <c r="K10" s="882">
        <v>40</v>
      </c>
      <c r="L10" s="882">
        <v>92</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18</v>
      </c>
      <c r="J12" s="881">
        <v>6</v>
      </c>
      <c r="K12" s="881">
        <v>5</v>
      </c>
      <c r="L12" s="881">
        <v>7</v>
      </c>
      <c r="N12" s="619"/>
      <c r="O12" s="426"/>
      <c r="P12" s="426"/>
      <c r="Q12" s="426"/>
      <c r="R12" s="426"/>
      <c r="S12" s="426"/>
    </row>
    <row r="13" spans="1:19" s="1" customFormat="1" ht="15" customHeight="1">
      <c r="B13" s="292" t="s">
        <v>135</v>
      </c>
      <c r="C13" s="9"/>
      <c r="D13" s="9"/>
      <c r="E13" s="6"/>
      <c r="F13" s="881"/>
      <c r="G13" s="881"/>
      <c r="H13" s="907">
        <v>2019</v>
      </c>
      <c r="I13" s="881">
        <v>37</v>
      </c>
      <c r="J13" s="881">
        <v>6</v>
      </c>
      <c r="K13" s="881">
        <v>15</v>
      </c>
      <c r="L13" s="881">
        <v>16</v>
      </c>
      <c r="N13" s="120"/>
      <c r="O13" s="426"/>
      <c r="P13" s="426"/>
      <c r="Q13" s="426"/>
      <c r="R13" s="426"/>
      <c r="S13" s="426"/>
    </row>
    <row r="14" spans="1:19" s="1" customFormat="1" ht="15" customHeight="1">
      <c r="B14" s="7"/>
      <c r="C14" s="9"/>
      <c r="D14" s="9"/>
      <c r="E14" s="6"/>
      <c r="F14" s="881"/>
      <c r="G14" s="881"/>
      <c r="H14" s="907">
        <v>2020</v>
      </c>
      <c r="I14" s="881">
        <v>45</v>
      </c>
      <c r="J14" s="881">
        <v>9</v>
      </c>
      <c r="K14" s="881">
        <v>11</v>
      </c>
      <c r="L14" s="881">
        <v>25</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519</v>
      </c>
      <c r="J16" s="881" t="s">
        <v>519</v>
      </c>
      <c r="K16" s="881" t="s">
        <v>519</v>
      </c>
      <c r="L16" s="881" t="s">
        <v>519</v>
      </c>
      <c r="N16" s="619"/>
      <c r="O16" s="621"/>
      <c r="P16" s="621"/>
      <c r="Q16" s="621"/>
      <c r="R16" s="426"/>
      <c r="S16" s="426"/>
    </row>
    <row r="17" spans="2:19" s="162" customFormat="1" ht="15" customHeight="1">
      <c r="B17" s="802" t="s">
        <v>461</v>
      </c>
      <c r="C17" s="9"/>
      <c r="D17" s="9"/>
      <c r="E17" s="6"/>
      <c r="F17" s="881"/>
      <c r="G17" s="881"/>
      <c r="H17" s="907">
        <v>2019</v>
      </c>
      <c r="I17" s="881" t="s">
        <v>519</v>
      </c>
      <c r="J17" s="881" t="s">
        <v>519</v>
      </c>
      <c r="K17" s="881" t="s">
        <v>519</v>
      </c>
      <c r="L17" s="881" t="s">
        <v>519</v>
      </c>
      <c r="N17" s="638"/>
      <c r="O17" s="639"/>
      <c r="P17" s="639"/>
      <c r="Q17" s="639"/>
      <c r="R17" s="437"/>
      <c r="S17" s="437"/>
    </row>
    <row r="18" spans="2:19" s="162" customFormat="1" ht="15" customHeight="1">
      <c r="B18" s="292"/>
      <c r="C18" s="9"/>
      <c r="D18" s="9"/>
      <c r="E18" s="6"/>
      <c r="F18" s="881"/>
      <c r="G18" s="881"/>
      <c r="H18" s="907">
        <v>2020</v>
      </c>
      <c r="I18" s="881" t="s">
        <v>519</v>
      </c>
      <c r="J18" s="881" t="s">
        <v>519</v>
      </c>
      <c r="K18" s="881" t="s">
        <v>519</v>
      </c>
      <c r="L18" s="881" t="s">
        <v>519</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2</v>
      </c>
      <c r="J20" s="881" t="s">
        <v>519</v>
      </c>
      <c r="K20" s="881">
        <v>1</v>
      </c>
      <c r="L20" s="881">
        <v>1</v>
      </c>
      <c r="N20" s="640"/>
      <c r="O20" s="640"/>
      <c r="P20" s="640"/>
      <c r="Q20" s="640"/>
      <c r="R20" s="437"/>
      <c r="S20" s="437"/>
    </row>
    <row r="21" spans="2:19" s="162" customFormat="1" ht="15" customHeight="1">
      <c r="B21" s="802" t="s">
        <v>463</v>
      </c>
      <c r="C21" s="9"/>
      <c r="D21" s="9"/>
      <c r="E21" s="6"/>
      <c r="F21" s="881"/>
      <c r="G21" s="881"/>
      <c r="H21" s="907">
        <v>2019</v>
      </c>
      <c r="I21" s="881">
        <v>2</v>
      </c>
      <c r="J21" s="881" t="s">
        <v>519</v>
      </c>
      <c r="K21" s="881">
        <v>1</v>
      </c>
      <c r="L21" s="881">
        <v>1</v>
      </c>
      <c r="N21" s="639"/>
      <c r="O21" s="639"/>
      <c r="P21" s="639"/>
      <c r="Q21" s="639"/>
      <c r="R21" s="437"/>
      <c r="S21" s="437"/>
    </row>
    <row r="22" spans="2:19" s="162" customFormat="1" ht="15" customHeight="1">
      <c r="B22" s="292"/>
      <c r="C22" s="9"/>
      <c r="D22" s="9"/>
      <c r="E22" s="6"/>
      <c r="F22" s="881"/>
      <c r="G22" s="881"/>
      <c r="H22" s="907">
        <v>2020</v>
      </c>
      <c r="I22" s="881">
        <v>3</v>
      </c>
      <c r="J22" s="881" t="s">
        <v>519</v>
      </c>
      <c r="K22" s="881">
        <v>2</v>
      </c>
      <c r="L22" s="881">
        <v>1</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11</v>
      </c>
      <c r="J24" s="881">
        <v>3</v>
      </c>
      <c r="K24" s="881">
        <v>3</v>
      </c>
      <c r="L24" s="881">
        <v>5</v>
      </c>
      <c r="N24" s="639"/>
      <c r="O24" s="639"/>
      <c r="P24" s="639"/>
      <c r="Q24" s="639"/>
      <c r="R24" s="437"/>
      <c r="S24" s="437"/>
    </row>
    <row r="25" spans="2:19" s="162" customFormat="1" ht="15" customHeight="1">
      <c r="B25" s="803" t="s">
        <v>465</v>
      </c>
      <c r="C25" s="9"/>
      <c r="D25" s="9"/>
      <c r="E25" s="6"/>
      <c r="F25" s="881"/>
      <c r="G25" s="881"/>
      <c r="H25" s="907">
        <v>2019</v>
      </c>
      <c r="I25" s="881">
        <v>22</v>
      </c>
      <c r="J25" s="881">
        <v>4</v>
      </c>
      <c r="K25" s="881">
        <v>9</v>
      </c>
      <c r="L25" s="881">
        <v>9</v>
      </c>
      <c r="N25" s="640"/>
      <c r="O25" s="640"/>
      <c r="P25" s="640"/>
      <c r="Q25" s="640"/>
      <c r="R25" s="437"/>
      <c r="S25" s="437"/>
    </row>
    <row r="26" spans="2:19" s="162" customFormat="1" ht="15" customHeight="1">
      <c r="B26" s="632"/>
      <c r="C26" s="9"/>
      <c r="D26" s="9"/>
      <c r="E26" s="6"/>
      <c r="F26" s="881"/>
      <c r="G26" s="881"/>
      <c r="H26" s="907">
        <v>2020</v>
      </c>
      <c r="I26" s="881">
        <v>22</v>
      </c>
      <c r="J26" s="881">
        <v>5</v>
      </c>
      <c r="K26" s="881">
        <v>2</v>
      </c>
      <c r="L26" s="881">
        <v>15</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5</v>
      </c>
      <c r="J28" s="881">
        <v>3</v>
      </c>
      <c r="K28" s="881">
        <v>1</v>
      </c>
      <c r="L28" s="881">
        <v>1</v>
      </c>
      <c r="N28" s="638"/>
      <c r="O28" s="638"/>
      <c r="P28" s="638"/>
      <c r="Q28" s="638"/>
      <c r="R28" s="638"/>
    </row>
    <row r="29" spans="2:19" s="162" customFormat="1" ht="15" customHeight="1">
      <c r="B29" s="803" t="s">
        <v>467</v>
      </c>
      <c r="C29" s="9"/>
      <c r="D29" s="9"/>
      <c r="E29" s="6"/>
      <c r="F29" s="881"/>
      <c r="G29" s="881"/>
      <c r="H29" s="907">
        <v>2019</v>
      </c>
      <c r="I29" s="881">
        <v>13</v>
      </c>
      <c r="J29" s="881">
        <v>2</v>
      </c>
      <c r="K29" s="881">
        <v>5</v>
      </c>
      <c r="L29" s="881">
        <v>6</v>
      </c>
      <c r="N29" s="638"/>
      <c r="O29" s="638"/>
      <c r="P29" s="638"/>
      <c r="Q29" s="638"/>
      <c r="R29" s="638"/>
    </row>
    <row r="30" spans="2:19" s="162" customFormat="1" ht="15" customHeight="1">
      <c r="B30" s="4"/>
      <c r="C30" s="9"/>
      <c r="D30" s="9"/>
      <c r="E30" s="6"/>
      <c r="F30" s="881"/>
      <c r="G30" s="881"/>
      <c r="H30" s="907">
        <v>2020</v>
      </c>
      <c r="I30" s="881">
        <v>20</v>
      </c>
      <c r="J30" s="881">
        <v>4</v>
      </c>
      <c r="K30" s="881">
        <v>7</v>
      </c>
      <c r="L30" s="881">
        <v>9</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80</v>
      </c>
      <c r="J32" s="881">
        <v>11</v>
      </c>
      <c r="K32" s="881">
        <v>53</v>
      </c>
      <c r="L32" s="881">
        <v>16</v>
      </c>
    </row>
    <row r="33" spans="2:14" s="162" customFormat="1" ht="15" customHeight="1">
      <c r="B33" s="292" t="s">
        <v>93</v>
      </c>
      <c r="C33" s="9"/>
      <c r="D33" s="9"/>
      <c r="E33" s="6"/>
      <c r="F33" s="881"/>
      <c r="G33" s="881"/>
      <c r="H33" s="907">
        <v>2019</v>
      </c>
      <c r="I33" s="881">
        <v>108</v>
      </c>
      <c r="J33" s="881">
        <v>19</v>
      </c>
      <c r="K33" s="881">
        <v>56</v>
      </c>
      <c r="L33" s="881">
        <v>33</v>
      </c>
    </row>
    <row r="34" spans="2:14" s="162" customFormat="1" ht="15" customHeight="1">
      <c r="B34" s="4"/>
      <c r="C34" s="9"/>
      <c r="D34" s="9"/>
      <c r="E34" s="6"/>
      <c r="F34" s="881"/>
      <c r="G34" s="881"/>
      <c r="H34" s="907">
        <v>2020</v>
      </c>
      <c r="I34" s="881">
        <v>110</v>
      </c>
      <c r="J34" s="881">
        <v>14</v>
      </c>
      <c r="K34" s="881">
        <v>29</v>
      </c>
      <c r="L34" s="881">
        <v>67</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519</v>
      </c>
      <c r="J36" s="881" t="s">
        <v>519</v>
      </c>
      <c r="K36" s="881" t="s">
        <v>519</v>
      </c>
      <c r="L36" s="881" t="s">
        <v>519</v>
      </c>
    </row>
    <row r="37" spans="2:14" s="162" customFormat="1" ht="15" customHeight="1">
      <c r="B37" s="802" t="s">
        <v>461</v>
      </c>
      <c r="C37" s="9"/>
      <c r="D37" s="9"/>
      <c r="E37" s="6"/>
      <c r="F37" s="881"/>
      <c r="G37" s="881"/>
      <c r="H37" s="907">
        <v>2019</v>
      </c>
      <c r="I37" s="881" t="s">
        <v>519</v>
      </c>
      <c r="J37" s="881" t="s">
        <v>519</v>
      </c>
      <c r="K37" s="881" t="s">
        <v>519</v>
      </c>
      <c r="L37" s="881" t="s">
        <v>519</v>
      </c>
      <c r="N37" s="639"/>
    </row>
    <row r="38" spans="2:14" s="162" customFormat="1" ht="15" customHeight="1">
      <c r="B38" s="292"/>
      <c r="C38" s="9"/>
      <c r="D38" s="9"/>
      <c r="E38" s="6"/>
      <c r="F38" s="881"/>
      <c r="G38" s="881"/>
      <c r="H38" s="907">
        <v>2020</v>
      </c>
      <c r="I38" s="881" t="s">
        <v>519</v>
      </c>
      <c r="J38" s="881" t="s">
        <v>519</v>
      </c>
      <c r="K38" s="881" t="s">
        <v>519</v>
      </c>
      <c r="L38" s="881" t="s">
        <v>519</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1</v>
      </c>
      <c r="J40" s="881" t="s">
        <v>519</v>
      </c>
      <c r="K40" s="881">
        <v>1</v>
      </c>
      <c r="L40" s="881" t="s">
        <v>519</v>
      </c>
      <c r="N40" s="639"/>
    </row>
    <row r="41" spans="2:14" s="162" customFormat="1" ht="15" customHeight="1">
      <c r="B41" s="802" t="s">
        <v>463</v>
      </c>
      <c r="C41" s="9"/>
      <c r="D41" s="9"/>
      <c r="E41" s="6"/>
      <c r="F41" s="881"/>
      <c r="G41" s="881"/>
      <c r="H41" s="907">
        <v>2019</v>
      </c>
      <c r="I41" s="881">
        <v>2</v>
      </c>
      <c r="J41" s="881" t="s">
        <v>519</v>
      </c>
      <c r="K41" s="881">
        <v>2</v>
      </c>
      <c r="L41" s="881" t="s">
        <v>519</v>
      </c>
    </row>
    <row r="42" spans="2:14" s="162" customFormat="1" ht="15" customHeight="1">
      <c r="B42" s="292"/>
      <c r="C42" s="9"/>
      <c r="D42" s="9"/>
      <c r="E42" s="6"/>
      <c r="F42" s="881"/>
      <c r="G42" s="881"/>
      <c r="H42" s="907">
        <v>2020</v>
      </c>
      <c r="I42" s="881" t="s">
        <v>519</v>
      </c>
      <c r="J42" s="881" t="s">
        <v>519</v>
      </c>
      <c r="K42" s="881" t="s">
        <v>519</v>
      </c>
      <c r="L42" s="881" t="s">
        <v>519</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58</v>
      </c>
      <c r="J44" s="881">
        <v>7</v>
      </c>
      <c r="K44" s="881">
        <v>39</v>
      </c>
      <c r="L44" s="881">
        <v>12</v>
      </c>
    </row>
    <row r="45" spans="2:14" s="162" customFormat="1" ht="15" customHeight="1">
      <c r="B45" s="803" t="s">
        <v>465</v>
      </c>
      <c r="C45" s="9"/>
      <c r="D45" s="9"/>
      <c r="E45" s="6"/>
      <c r="F45" s="881"/>
      <c r="G45" s="881"/>
      <c r="H45" s="907">
        <v>2019</v>
      </c>
      <c r="I45" s="881">
        <v>75</v>
      </c>
      <c r="J45" s="881">
        <v>9</v>
      </c>
      <c r="K45" s="881">
        <v>38</v>
      </c>
      <c r="L45" s="881">
        <v>28</v>
      </c>
    </row>
    <row r="46" spans="2:14" s="162" customFormat="1" ht="15" customHeight="1">
      <c r="B46" s="632"/>
      <c r="C46" s="9"/>
      <c r="D46" s="9"/>
      <c r="E46" s="6"/>
      <c r="F46" s="881"/>
      <c r="G46" s="881"/>
      <c r="H46" s="907">
        <v>2020</v>
      </c>
      <c r="I46" s="881">
        <v>77</v>
      </c>
      <c r="J46" s="881">
        <v>6</v>
      </c>
      <c r="K46" s="881">
        <v>16</v>
      </c>
      <c r="L46" s="881">
        <v>55</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21</v>
      </c>
      <c r="J48" s="881">
        <v>4</v>
      </c>
      <c r="K48" s="881">
        <v>13</v>
      </c>
      <c r="L48" s="881">
        <v>4</v>
      </c>
    </row>
    <row r="49" spans="1:14" s="162" customFormat="1" ht="15" customHeight="1">
      <c r="B49" s="803" t="s">
        <v>467</v>
      </c>
      <c r="C49" s="9"/>
      <c r="D49" s="9"/>
      <c r="E49" s="6"/>
      <c r="F49" s="881"/>
      <c r="G49" s="881"/>
      <c r="H49" s="907">
        <v>2019</v>
      </c>
      <c r="I49" s="881">
        <v>31</v>
      </c>
      <c r="J49" s="881">
        <v>10</v>
      </c>
      <c r="K49" s="881">
        <v>16</v>
      </c>
      <c r="L49" s="881">
        <v>5</v>
      </c>
    </row>
    <row r="50" spans="1:14" s="162" customFormat="1" ht="15" customHeight="1">
      <c r="B50" s="10"/>
      <c r="C50" s="9"/>
      <c r="D50" s="9"/>
      <c r="E50" s="6"/>
      <c r="F50" s="881"/>
      <c r="G50" s="881"/>
      <c r="H50" s="907">
        <v>2020</v>
      </c>
      <c r="I50" s="881">
        <v>33</v>
      </c>
      <c r="J50" s="881">
        <v>8</v>
      </c>
      <c r="K50" s="881">
        <v>13</v>
      </c>
      <c r="L50" s="881">
        <v>12</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528</v>
      </c>
    </row>
    <row r="4" spans="1:9" ht="16.350000000000001" customHeight="1">
      <c r="B4" s="643" t="s">
        <v>277</v>
      </c>
      <c r="C4" s="541" t="s">
        <v>529</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t="s">
        <v>519</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6</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v>1</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t="s">
        <v>519</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530</v>
      </c>
    </row>
    <row r="4" spans="1:10" ht="16.149999999999999" customHeight="1">
      <c r="B4" s="643" t="s">
        <v>114</v>
      </c>
      <c r="C4" s="541" t="s">
        <v>531</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494</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532</v>
      </c>
      <c r="D3" s="679"/>
      <c r="E3" s="680"/>
      <c r="F3" s="680"/>
      <c r="G3" s="918"/>
      <c r="H3" s="680"/>
    </row>
    <row r="4" spans="1:11" ht="16.350000000000001" customHeight="1">
      <c r="B4" s="389" t="s">
        <v>143</v>
      </c>
      <c r="C4" s="681" t="s">
        <v>533</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100</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0</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0</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100</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0</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95.7</v>
      </c>
      <c r="H26" s="716"/>
    </row>
    <row r="27" spans="1:9" s="686" customFormat="1" ht="15" customHeight="1">
      <c r="B27" s="698" t="s">
        <v>5</v>
      </c>
      <c r="C27" s="717"/>
      <c r="D27" s="717"/>
      <c r="G27" s="307"/>
      <c r="H27" s="700"/>
    </row>
    <row r="28" spans="1:9" s="686" customFormat="1" ht="15" customHeight="1">
      <c r="B28" s="718" t="s">
        <v>400</v>
      </c>
      <c r="C28" s="719"/>
      <c r="D28" s="719"/>
      <c r="E28" s="713"/>
      <c r="G28" s="670">
        <v>4.3</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0</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9" width="12.7109375" style="929" customWidth="1"/>
    <col min="10" max="10" width="14.85546875" style="929" customWidth="1"/>
    <col min="11"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534</v>
      </c>
      <c r="D3" s="150"/>
      <c r="E3" s="150"/>
      <c r="F3" s="150"/>
      <c r="G3" s="126"/>
      <c r="H3" s="126"/>
      <c r="I3" s="126"/>
      <c r="J3" s="126"/>
      <c r="K3" s="126"/>
      <c r="L3" s="126"/>
      <c r="M3" s="126"/>
      <c r="N3" s="150"/>
    </row>
    <row r="4" spans="1:14" ht="16.899999999999999" customHeight="1">
      <c r="A4" s="190"/>
      <c r="B4" s="269" t="s">
        <v>142</v>
      </c>
      <c r="C4" s="166" t="s">
        <v>535</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173"/>
      <c r="J6" s="286"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c r="J11" s="934">
        <v>234</v>
      </c>
      <c r="K11" s="934">
        <v>27</v>
      </c>
      <c r="L11" s="934">
        <v>99</v>
      </c>
      <c r="M11" s="934">
        <v>108</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c r="J14" s="935">
        <v>170</v>
      </c>
      <c r="K14" s="935">
        <v>21</v>
      </c>
      <c r="L14" s="935">
        <v>76</v>
      </c>
      <c r="M14" s="935">
        <v>73</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c r="J17" s="935">
        <v>18</v>
      </c>
      <c r="K17" s="935" t="s">
        <v>536</v>
      </c>
      <c r="L17" s="935">
        <v>8</v>
      </c>
      <c r="M17" s="935">
        <v>8</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c r="J20" s="935">
        <v>11</v>
      </c>
      <c r="K20" s="935" t="s">
        <v>494</v>
      </c>
      <c r="L20" s="935">
        <v>5</v>
      </c>
      <c r="M20" s="935">
        <v>6</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c r="J23" s="935">
        <v>35</v>
      </c>
      <c r="K23" s="935">
        <v>4</v>
      </c>
      <c r="L23" s="935">
        <v>10</v>
      </c>
      <c r="M23" s="935">
        <v>21</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c r="J26" s="935">
        <v>97</v>
      </c>
      <c r="K26" s="935">
        <v>15</v>
      </c>
      <c r="L26" s="935">
        <v>43</v>
      </c>
      <c r="M26" s="935">
        <v>39</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c r="J29" s="935">
        <v>1946</v>
      </c>
      <c r="K29" s="935">
        <v>114</v>
      </c>
      <c r="L29" s="935">
        <v>1008</v>
      </c>
      <c r="M29" s="935">
        <v>824</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c r="J32" s="935">
        <v>1934</v>
      </c>
      <c r="K32" s="935">
        <v>199</v>
      </c>
      <c r="L32" s="935">
        <v>980</v>
      </c>
      <c r="M32" s="935">
        <v>755</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c r="J35" s="935">
        <v>27229</v>
      </c>
      <c r="K35" s="935">
        <v>3306</v>
      </c>
      <c r="L35" s="935">
        <v>14206</v>
      </c>
      <c r="M35" s="935">
        <v>9717</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9" width="11.7109375" style="221" customWidth="1"/>
    <col min="10" max="10" width="14.85546875" style="221" customWidth="1"/>
    <col min="11"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537</v>
      </c>
      <c r="D3" s="150"/>
      <c r="E3" s="150"/>
      <c r="F3" s="150"/>
      <c r="G3" s="150"/>
      <c r="H3" s="150"/>
      <c r="I3" s="150"/>
      <c r="J3" s="150"/>
      <c r="K3" s="150"/>
    </row>
    <row r="4" spans="1:16" s="190" customFormat="1" ht="16.350000000000001" customHeight="1">
      <c r="B4" s="272" t="s">
        <v>408</v>
      </c>
      <c r="C4" s="273" t="s">
        <v>538</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173"/>
      <c r="J6" s="286"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c r="J12" s="938">
        <v>27229</v>
      </c>
      <c r="K12" s="938">
        <v>3306</v>
      </c>
      <c r="L12" s="938">
        <v>14206</v>
      </c>
      <c r="M12" s="938">
        <v>9717</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c r="J15" s="937">
        <v>64</v>
      </c>
      <c r="K15" s="937">
        <v>7</v>
      </c>
      <c r="L15" s="937">
        <v>31</v>
      </c>
      <c r="M15" s="937">
        <v>26</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c r="J18" s="937">
        <v>55</v>
      </c>
      <c r="K18" s="937">
        <v>8</v>
      </c>
      <c r="L18" s="937">
        <v>25</v>
      </c>
      <c r="M18" s="937">
        <v>22</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c r="J21" s="937">
        <v>10482</v>
      </c>
      <c r="K21" s="937">
        <v>1364</v>
      </c>
      <c r="L21" s="937">
        <v>4409</v>
      </c>
      <c r="M21" s="937">
        <v>4709</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c r="J25" s="937">
        <v>192</v>
      </c>
      <c r="K25" s="937">
        <v>23</v>
      </c>
      <c r="L25" s="937">
        <v>78</v>
      </c>
      <c r="M25" s="937">
        <v>91</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c r="J28" s="937">
        <v>393</v>
      </c>
      <c r="K28" s="937">
        <v>51</v>
      </c>
      <c r="L28" s="937">
        <v>142</v>
      </c>
      <c r="M28" s="937">
        <v>200</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c r="J31" s="937">
        <v>42</v>
      </c>
      <c r="K31" s="937" t="s">
        <v>536</v>
      </c>
      <c r="L31" s="937">
        <v>15</v>
      </c>
      <c r="M31" s="937">
        <v>25</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c r="J34" s="937">
        <v>9855</v>
      </c>
      <c r="K34" s="937">
        <v>1288</v>
      </c>
      <c r="L34" s="937">
        <v>4174</v>
      </c>
      <c r="M34" s="937">
        <v>4393</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c r="J37" s="937">
        <v>788</v>
      </c>
      <c r="K37" s="937">
        <v>49</v>
      </c>
      <c r="L37" s="937">
        <v>394</v>
      </c>
      <c r="M37" s="937">
        <v>345</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c r="J43" s="937">
        <v>58</v>
      </c>
      <c r="K43" s="937">
        <v>8</v>
      </c>
      <c r="L43" s="937">
        <v>28</v>
      </c>
      <c r="M43" s="937">
        <v>22</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c r="J46" s="937">
        <v>2726</v>
      </c>
      <c r="K46" s="937">
        <v>530</v>
      </c>
      <c r="L46" s="937">
        <v>1095</v>
      </c>
      <c r="M46" s="937">
        <v>1101</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c r="J49" s="937">
        <v>557</v>
      </c>
      <c r="K49" s="937">
        <v>126</v>
      </c>
      <c r="L49" s="937">
        <v>130</v>
      </c>
      <c r="M49" s="937">
        <v>301</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c r="J52" s="937">
        <v>1546</v>
      </c>
      <c r="K52" s="937">
        <v>274</v>
      </c>
      <c r="L52" s="937">
        <v>686</v>
      </c>
      <c r="M52" s="937">
        <v>586</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c r="J55" s="937">
        <v>623</v>
      </c>
      <c r="K55" s="937">
        <v>130</v>
      </c>
      <c r="L55" s="937">
        <v>279</v>
      </c>
      <c r="M55" s="937">
        <v>214</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c r="J58" s="937">
        <v>18074</v>
      </c>
      <c r="K58" s="937">
        <v>1788</v>
      </c>
      <c r="L58" s="937">
        <v>11570</v>
      </c>
      <c r="M58" s="937">
        <v>4716</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c r="J63" s="937">
        <v>1330</v>
      </c>
      <c r="K63" s="937">
        <v>163</v>
      </c>
      <c r="L63" s="937">
        <v>854</v>
      </c>
      <c r="M63" s="937">
        <v>313</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c r="J66" s="937">
        <v>1330</v>
      </c>
      <c r="K66" s="937">
        <v>145</v>
      </c>
      <c r="L66" s="937">
        <v>805</v>
      </c>
      <c r="M66" s="937">
        <v>380</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c r="J69" s="937">
        <v>73</v>
      </c>
      <c r="K69" s="937">
        <v>6</v>
      </c>
      <c r="L69" s="937">
        <v>50</v>
      </c>
      <c r="M69" s="937">
        <v>17</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c r="J72" s="937">
        <v>344</v>
      </c>
      <c r="K72" s="937">
        <v>33</v>
      </c>
      <c r="L72" s="937">
        <v>213</v>
      </c>
      <c r="M72" s="937">
        <v>98</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c r="J75" s="937">
        <v>913</v>
      </c>
      <c r="K75" s="937">
        <v>106</v>
      </c>
      <c r="L75" s="939">
        <v>542</v>
      </c>
      <c r="M75" s="939">
        <v>265</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7" width="12.7109375" style="746" customWidth="1"/>
    <col min="8" max="8" width="14.85546875" style="746" customWidth="1"/>
    <col min="9"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539</v>
      </c>
      <c r="D3" s="750"/>
      <c r="E3" s="750"/>
      <c r="F3" s="750"/>
      <c r="G3" s="750"/>
      <c r="H3" s="750"/>
      <c r="I3" s="750"/>
      <c r="J3" s="750"/>
      <c r="K3" s="750"/>
      <c r="L3" s="750"/>
    </row>
    <row r="4" spans="1:187" ht="16.5" customHeight="1">
      <c r="A4" s="751"/>
      <c r="B4" s="752" t="s">
        <v>186</v>
      </c>
      <c r="C4" s="753" t="s">
        <v>538</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7"/>
      <c r="H6" s="736"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c r="H8" s="199">
        <v>74</v>
      </c>
      <c r="I8" s="199">
        <v>10</v>
      </c>
      <c r="J8" s="199">
        <v>45</v>
      </c>
      <c r="K8" s="935">
        <v>19</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c r="H11" s="199">
        <v>104</v>
      </c>
      <c r="I11" s="199">
        <v>8</v>
      </c>
      <c r="J11" s="199">
        <v>56</v>
      </c>
      <c r="K11" s="935">
        <v>40</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c r="H14" s="199">
        <v>73</v>
      </c>
      <c r="I14" s="199">
        <v>6</v>
      </c>
      <c r="J14" s="199">
        <v>50</v>
      </c>
      <c r="K14" s="935">
        <v>17</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c r="H17" s="199">
        <v>192</v>
      </c>
      <c r="I17" s="199">
        <v>23</v>
      </c>
      <c r="J17" s="199">
        <v>78</v>
      </c>
      <c r="K17" s="935">
        <v>91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c r="H20" s="199">
        <v>393</v>
      </c>
      <c r="I20" s="199">
        <v>51</v>
      </c>
      <c r="J20" s="199">
        <v>142</v>
      </c>
      <c r="K20" s="935">
        <v>200</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c r="H23" s="199">
        <v>112</v>
      </c>
      <c r="I23" s="199">
        <v>27</v>
      </c>
      <c r="J23" s="199">
        <v>73</v>
      </c>
      <c r="K23" s="935">
        <v>12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c r="H26" s="199" t="s">
        <v>494</v>
      </c>
      <c r="I26" s="199" t="s">
        <v>494</v>
      </c>
      <c r="J26" s="199" t="s">
        <v>494</v>
      </c>
      <c r="K26" s="935" t="s">
        <v>494</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B0E0CF7-9ED4-4BD4-B6B2-D0CFFF63E6E9}">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6.25" customHeight="1">
      <c r="A3" s="975"/>
      <c r="B3" s="976" t="s">
        <v>546</v>
      </c>
      <c r="C3" s="977" t="s">
        <v>547</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548</v>
      </c>
      <c r="C5" s="981" t="s">
        <v>549</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550</v>
      </c>
      <c r="C9" s="984"/>
      <c r="E9" s="985"/>
      <c r="F9" s="985"/>
      <c r="G9" s="985"/>
      <c r="H9" s="986" t="s">
        <v>551</v>
      </c>
      <c r="I9" s="986"/>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t="s">
        <v>552</v>
      </c>
      <c r="I11" s="992"/>
      <c r="J11" s="992" t="s">
        <v>553</v>
      </c>
      <c r="K11" s="993"/>
      <c r="L11" s="988"/>
    </row>
    <row r="12" spans="1:12" ht="22.5" customHeight="1">
      <c r="B12" s="994"/>
      <c r="C12" s="988"/>
      <c r="D12" s="988"/>
      <c r="E12" s="983"/>
      <c r="F12" s="995"/>
      <c r="G12" s="995"/>
      <c r="H12" s="995"/>
      <c r="I12" s="995"/>
      <c r="J12" s="995"/>
      <c r="L12" s="988"/>
    </row>
    <row r="13" spans="1:12" ht="15" customHeight="1">
      <c r="B13" s="996" t="s">
        <v>554</v>
      </c>
      <c r="C13" s="988"/>
      <c r="D13" s="988"/>
      <c r="E13" s="983"/>
      <c r="F13" s="995"/>
      <c r="G13" s="995"/>
      <c r="H13" s="995"/>
      <c r="I13" s="995"/>
      <c r="J13" s="995"/>
      <c r="L13" s="988"/>
    </row>
    <row r="14" spans="1:12" ht="15" customHeight="1">
      <c r="B14" s="997" t="s">
        <v>555</v>
      </c>
      <c r="C14" s="988"/>
      <c r="D14" s="988"/>
      <c r="E14" s="983"/>
      <c r="F14" s="995"/>
      <c r="G14" s="995"/>
      <c r="H14" s="995"/>
      <c r="I14" s="995"/>
      <c r="J14" s="995"/>
      <c r="L14" s="988"/>
    </row>
    <row r="15" spans="1:12" ht="15" customHeight="1">
      <c r="D15" s="978"/>
      <c r="E15" s="975"/>
      <c r="F15" s="975"/>
      <c r="G15" s="975"/>
      <c r="H15" s="975"/>
      <c r="I15" s="975"/>
      <c r="J15" s="975"/>
      <c r="K15" s="985"/>
      <c r="L15" s="985"/>
    </row>
    <row r="16" spans="1:12" ht="15" customHeight="1">
      <c r="B16" s="996" t="s">
        <v>556</v>
      </c>
      <c r="C16" s="998"/>
      <c r="D16" s="999"/>
      <c r="E16" s="999"/>
      <c r="F16" s="999"/>
      <c r="G16" s="999"/>
      <c r="H16" s="999">
        <v>16.3</v>
      </c>
      <c r="I16" s="999"/>
      <c r="J16" s="999">
        <v>9.1</v>
      </c>
      <c r="K16" s="1000"/>
      <c r="L16" s="1001"/>
    </row>
    <row r="17" spans="2:12" ht="15" customHeight="1">
      <c r="B17" s="997"/>
      <c r="C17" s="998"/>
      <c r="D17" s="975"/>
      <c r="E17" s="975"/>
      <c r="F17" s="975"/>
      <c r="G17" s="975"/>
      <c r="H17" s="975"/>
      <c r="I17" s="975"/>
      <c r="J17" s="975"/>
      <c r="K17" s="1000"/>
      <c r="L17" s="1001"/>
    </row>
    <row r="18" spans="2:12" ht="15" customHeight="1">
      <c r="B18" s="996" t="s">
        <v>557</v>
      </c>
      <c r="C18" s="998"/>
      <c r="D18" s="999"/>
      <c r="E18" s="999"/>
      <c r="F18" s="999"/>
      <c r="G18" s="999"/>
      <c r="H18" s="999">
        <v>2.8</v>
      </c>
      <c r="I18" s="999"/>
      <c r="J18" s="999">
        <v>1.9</v>
      </c>
      <c r="K18" s="1000"/>
      <c r="L18" s="1001"/>
    </row>
    <row r="19" spans="2:12" ht="15" customHeight="1">
      <c r="B19" s="997" t="s">
        <v>558</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559</v>
      </c>
      <c r="C21" s="998"/>
      <c r="D21" s="999"/>
      <c r="E21" s="999"/>
      <c r="F21" s="999"/>
      <c r="G21" s="999"/>
      <c r="H21" s="999">
        <v>6.9</v>
      </c>
      <c r="I21" s="999"/>
      <c r="J21" s="999">
        <v>7</v>
      </c>
      <c r="K21" s="1000"/>
      <c r="L21" s="1001"/>
    </row>
    <row r="22" spans="2:12" ht="15" customHeight="1">
      <c r="B22" s="997" t="s">
        <v>560</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561</v>
      </c>
      <c r="C24" s="998"/>
      <c r="D24" s="999"/>
      <c r="E24" s="999"/>
      <c r="F24" s="999"/>
      <c r="G24" s="999"/>
      <c r="H24" s="999">
        <v>2.7</v>
      </c>
      <c r="I24" s="999"/>
      <c r="J24" s="999">
        <v>2.8</v>
      </c>
      <c r="K24" s="1000"/>
      <c r="L24" s="1001"/>
    </row>
    <row r="25" spans="2:12" ht="15" customHeight="1">
      <c r="B25" s="997" t="s">
        <v>562</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563</v>
      </c>
      <c r="C27" s="998"/>
      <c r="D27" s="999"/>
      <c r="E27" s="999"/>
      <c r="F27" s="999"/>
      <c r="G27" s="999"/>
      <c r="H27" s="999">
        <v>8.6999999999999993</v>
      </c>
      <c r="I27" s="999"/>
      <c r="J27" s="999">
        <v>8.4</v>
      </c>
      <c r="K27" s="1000"/>
      <c r="L27" s="1001"/>
    </row>
    <row r="28" spans="2:12" ht="15" customHeight="1">
      <c r="B28" s="997" t="s">
        <v>564</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565</v>
      </c>
      <c r="C30" s="998"/>
      <c r="D30" s="999"/>
      <c r="E30" s="999"/>
      <c r="F30" s="999"/>
      <c r="G30" s="999"/>
      <c r="H30" s="999">
        <v>3.2</v>
      </c>
      <c r="I30" s="999"/>
      <c r="J30" s="999">
        <v>3.1</v>
      </c>
      <c r="K30" s="1000"/>
      <c r="L30" s="1001"/>
    </row>
    <row r="31" spans="2:12" ht="15" customHeight="1">
      <c r="B31" s="997" t="s">
        <v>566</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567</v>
      </c>
      <c r="C33" s="998"/>
      <c r="D33" s="998"/>
      <c r="E33" s="998"/>
      <c r="F33" s="998"/>
      <c r="G33" s="998"/>
      <c r="H33" s="998"/>
      <c r="I33" s="998">
        <v>5.7</v>
      </c>
      <c r="J33" s="998">
        <v>13.1</v>
      </c>
      <c r="K33" s="1000"/>
      <c r="L33" s="1001"/>
    </row>
    <row r="34" spans="1:15" ht="15" customHeight="1">
      <c r="B34" s="997"/>
      <c r="C34" s="998"/>
      <c r="D34" s="975"/>
      <c r="E34" s="975"/>
      <c r="F34" s="975"/>
      <c r="G34" s="975"/>
      <c r="H34" s="975"/>
      <c r="I34" s="975"/>
      <c r="J34" s="975"/>
      <c r="K34" s="1000"/>
      <c r="L34" s="1001"/>
    </row>
    <row r="35" spans="1:15" ht="15" customHeight="1">
      <c r="B35" s="996" t="s">
        <v>568</v>
      </c>
      <c r="C35" s="998"/>
      <c r="D35" s="999"/>
      <c r="E35" s="999"/>
      <c r="F35" s="999"/>
      <c r="G35" s="999"/>
      <c r="H35" s="999"/>
      <c r="I35" s="999">
        <v>5.3</v>
      </c>
      <c r="J35" s="999">
        <v>5.7</v>
      </c>
      <c r="K35" s="1000"/>
      <c r="L35" s="1001"/>
    </row>
    <row r="36" spans="1:15" ht="15" customHeight="1">
      <c r="B36" s="997" t="s">
        <v>569</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5"/>
    </row>
    <row r="39" spans="1:15" ht="13.5" customHeight="1" thickTop="1">
      <c r="A39" s="1003"/>
      <c r="B39" s="1003"/>
      <c r="C39" s="1003"/>
      <c r="D39" s="1003"/>
      <c r="E39" s="1003"/>
      <c r="F39" s="1004"/>
      <c r="G39" s="1004"/>
      <c r="H39" s="1004"/>
      <c r="I39" s="1004"/>
      <c r="J39" s="1004"/>
      <c r="K39" s="1005" t="s">
        <v>3</v>
      </c>
      <c r="L39" s="985"/>
    </row>
    <row r="40" spans="1:15" ht="13.5" customHeight="1">
      <c r="A40" s="1003"/>
      <c r="B40" s="1003"/>
      <c r="C40" s="1003"/>
      <c r="D40" s="1003"/>
      <c r="E40" s="1003"/>
      <c r="F40" s="1004"/>
      <c r="G40" s="1004"/>
      <c r="H40" s="1004"/>
      <c r="I40" s="1004"/>
      <c r="J40" s="1004"/>
      <c r="K40" s="1006" t="s">
        <v>4</v>
      </c>
      <c r="L40" s="985"/>
    </row>
    <row r="41" spans="1:15" ht="13.5" customHeight="1">
      <c r="A41" s="1003"/>
      <c r="B41" s="1007" t="s">
        <v>570</v>
      </c>
      <c r="C41" s="1003"/>
      <c r="D41" s="1003"/>
      <c r="E41" s="1003"/>
      <c r="F41" s="1004"/>
      <c r="G41" s="1004"/>
      <c r="H41" s="1004"/>
      <c r="I41" s="1004"/>
      <c r="J41" s="1004"/>
      <c r="K41" s="1008"/>
      <c r="L41" s="985"/>
    </row>
    <row r="42" spans="1:15" ht="13.5" customHeight="1">
      <c r="A42" s="1003"/>
      <c r="B42" s="1007"/>
      <c r="C42" s="1003"/>
      <c r="D42" s="1003"/>
      <c r="E42" s="1003"/>
      <c r="F42" s="1004"/>
      <c r="G42" s="1004"/>
      <c r="H42" s="1004"/>
      <c r="I42" s="1004"/>
      <c r="J42" s="1004"/>
      <c r="K42" s="1008"/>
      <c r="L42" s="985"/>
    </row>
    <row r="43" spans="1:15" ht="13.5" customHeight="1">
      <c r="A43" s="1003"/>
      <c r="B43" s="1009" t="s">
        <v>571</v>
      </c>
      <c r="C43" s="1003"/>
      <c r="D43" s="1003"/>
      <c r="E43" s="1003"/>
      <c r="F43" s="1004"/>
      <c r="G43" s="1004"/>
      <c r="H43" s="1004"/>
      <c r="I43" s="1004"/>
      <c r="J43" s="1004"/>
      <c r="K43" s="1008"/>
      <c r="L43" s="985"/>
    </row>
    <row r="44" spans="1:15" ht="15" customHeight="1">
      <c r="A44" s="1003"/>
      <c r="B44" s="1010" t="s">
        <v>572</v>
      </c>
      <c r="C44" s="1003"/>
      <c r="D44" s="1003"/>
      <c r="E44" s="1003"/>
      <c r="F44" s="1004"/>
      <c r="G44" s="1004"/>
      <c r="H44" s="1004"/>
      <c r="I44" s="1004"/>
      <c r="J44" s="1004"/>
      <c r="K44" s="1004"/>
      <c r="L44" s="985"/>
    </row>
    <row r="45" spans="1:15" ht="15" customHeight="1">
      <c r="A45" s="1003"/>
      <c r="B45" s="1011"/>
      <c r="C45" s="1003"/>
      <c r="D45" s="1003"/>
      <c r="E45" s="1003"/>
      <c r="F45" s="1004"/>
      <c r="G45" s="1004"/>
      <c r="H45" s="1004"/>
      <c r="I45" s="1004"/>
      <c r="J45" s="1004"/>
      <c r="K45" s="1004"/>
      <c r="L45" s="985"/>
    </row>
    <row r="46" spans="1:15" ht="15" customHeight="1">
      <c r="A46" s="1003"/>
      <c r="B46" s="1012" t="s">
        <v>573</v>
      </c>
      <c r="C46" s="1012"/>
      <c r="D46" s="1012"/>
      <c r="E46" s="1012"/>
      <c r="F46" s="1012"/>
      <c r="G46" s="1012"/>
      <c r="H46" s="1012"/>
      <c r="I46" s="1012"/>
      <c r="J46" s="1012"/>
      <c r="K46" s="1004"/>
      <c r="L46" s="985"/>
    </row>
    <row r="47" spans="1:15" ht="15" customHeight="1">
      <c r="A47" s="1004"/>
      <c r="B47" s="1012"/>
      <c r="C47" s="1012"/>
      <c r="D47" s="1012"/>
      <c r="E47" s="1012"/>
      <c r="F47" s="1012"/>
      <c r="G47" s="1012"/>
      <c r="H47" s="1012"/>
      <c r="I47" s="1012"/>
      <c r="J47" s="1012"/>
      <c r="K47" s="1013"/>
      <c r="L47" s="989"/>
      <c r="M47" s="989"/>
      <c r="N47" s="1008"/>
      <c r="O47" s="985"/>
    </row>
    <row r="48" spans="1:15" ht="15" customHeight="1">
      <c r="A48" s="1004"/>
      <c r="B48" s="1014" t="s">
        <v>574</v>
      </c>
      <c r="C48" s="1014"/>
      <c r="D48" s="1014"/>
      <c r="E48" s="1014"/>
      <c r="F48" s="1014"/>
      <c r="G48" s="1014"/>
      <c r="H48" s="1014"/>
      <c r="I48" s="1014"/>
      <c r="J48" s="1014"/>
      <c r="K48" s="1004"/>
      <c r="L48" s="989"/>
      <c r="M48" s="989"/>
      <c r="N48" s="985"/>
      <c r="O48" s="985"/>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575</v>
      </c>
    </row>
    <row r="52" spans="2:12" ht="15.75" customHeight="1">
      <c r="B52" s="1017" t="s">
        <v>576</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C6FDC0-2A64-4AF3-88F9-A532B46CC5F5}">
  <sheetPr codeName="Sheet28">
    <tabColor rgb="FFFF0000"/>
    <pageSetUpPr fitToPage="1"/>
  </sheetPr>
  <dimension ref="A2:M23"/>
  <sheetViews>
    <sheetView tabSelected="1" view="pageBreakPreview" zoomScaleNormal="100" zoomScaleSheetLayoutView="100" workbookViewId="0">
      <selection sqref="A1:XFD1048576"/>
    </sheetView>
  </sheetViews>
  <sheetFormatPr defaultRowHeight="15"/>
  <cols>
    <col min="1" max="1" width="2.28515625" style="1018" customWidth="1"/>
    <col min="2" max="2" width="12.5703125" style="1018" customWidth="1"/>
    <col min="3" max="3" width="22.5703125" style="1018" customWidth="1"/>
    <col min="4" max="4" width="16.28515625" style="1018" customWidth="1"/>
    <col min="5" max="9" width="10.7109375" style="1018" customWidth="1"/>
    <col min="10" max="10" width="3" style="1018" customWidth="1"/>
    <col min="11" max="16384" width="9.140625" style="1018"/>
  </cols>
  <sheetData>
    <row r="2" spans="1:13">
      <c r="B2" s="1019" t="s">
        <v>577</v>
      </c>
      <c r="C2" s="1020" t="s">
        <v>578</v>
      </c>
      <c r="E2" s="1021"/>
      <c r="F2" s="1021"/>
      <c r="G2" s="1021"/>
      <c r="H2" s="1021"/>
      <c r="I2" s="1021"/>
    </row>
    <row r="3" spans="1:13" ht="30" customHeight="1">
      <c r="B3" s="1022" t="s">
        <v>579</v>
      </c>
      <c r="C3" s="1023" t="s">
        <v>580</v>
      </c>
      <c r="D3" s="1023"/>
      <c r="E3" s="1023"/>
      <c r="F3" s="1023"/>
      <c r="G3" s="1023"/>
      <c r="H3" s="1023"/>
      <c r="I3" s="1023"/>
    </row>
    <row r="4" spans="1:13" ht="15.75" thickBot="1">
      <c r="D4" s="1021"/>
      <c r="E4" s="1021"/>
      <c r="F4" s="1021"/>
      <c r="G4" s="1021"/>
      <c r="H4" s="1021"/>
      <c r="I4" s="1021"/>
    </row>
    <row r="5" spans="1:13" ht="99" customHeight="1" thickTop="1" thickBot="1">
      <c r="A5" s="1024"/>
      <c r="B5" s="1025" t="s">
        <v>581</v>
      </c>
      <c r="C5" s="1025"/>
      <c r="D5" s="1026" t="s">
        <v>582</v>
      </c>
      <c r="E5" s="1026">
        <v>2016</v>
      </c>
      <c r="F5" s="1026">
        <v>2017</v>
      </c>
      <c r="G5" s="1026">
        <v>2018</v>
      </c>
      <c r="H5" s="1026">
        <v>2019</v>
      </c>
      <c r="I5" s="1027">
        <v>2020</v>
      </c>
      <c r="J5" s="1024"/>
      <c r="K5" s="1024"/>
    </row>
    <row r="6" spans="1:13" ht="40.15" customHeight="1">
      <c r="A6" s="1024"/>
      <c r="B6" s="1028" t="s">
        <v>583</v>
      </c>
      <c r="C6" s="1029" t="s">
        <v>584</v>
      </c>
      <c r="D6" s="1030" t="s">
        <v>585</v>
      </c>
      <c r="E6" s="1031">
        <v>25.8</v>
      </c>
      <c r="F6" s="1032">
        <v>25.3</v>
      </c>
      <c r="G6" s="1032">
        <v>25.2</v>
      </c>
      <c r="H6" s="1032">
        <v>25.5</v>
      </c>
      <c r="I6" s="1032">
        <v>25.5</v>
      </c>
      <c r="J6" s="1024"/>
      <c r="K6" s="1024"/>
    </row>
    <row r="7" spans="1:13" ht="40.15" customHeight="1">
      <c r="A7" s="1024"/>
      <c r="B7" s="1028"/>
      <c r="C7" s="1033"/>
      <c r="D7" s="1034" t="s">
        <v>586</v>
      </c>
      <c r="E7" s="1035">
        <v>33.6</v>
      </c>
      <c r="F7" s="1035">
        <v>32.799999999999997</v>
      </c>
      <c r="G7" s="1035">
        <v>33</v>
      </c>
      <c r="H7" s="1035">
        <v>33.5</v>
      </c>
      <c r="I7" s="1035">
        <v>33.299999999999997</v>
      </c>
      <c r="J7" s="1024"/>
      <c r="K7" s="1024"/>
    </row>
    <row r="8" spans="1:13" ht="42.4" customHeight="1">
      <c r="A8" s="1024"/>
      <c r="B8" s="1028"/>
      <c r="C8" s="1036" t="s">
        <v>587</v>
      </c>
      <c r="D8" s="1037" t="s">
        <v>588</v>
      </c>
      <c r="E8" s="1031">
        <v>3420.4</v>
      </c>
      <c r="F8" s="1032">
        <v>2536.6</v>
      </c>
      <c r="G8" s="1032">
        <v>3851.5</v>
      </c>
      <c r="H8" s="1032">
        <v>3673.2</v>
      </c>
      <c r="I8" s="1032">
        <v>3817</v>
      </c>
      <c r="J8" s="1024"/>
      <c r="K8" s="1024"/>
    </row>
    <row r="9" spans="1:13" ht="40.15" customHeight="1">
      <c r="A9" s="1024"/>
      <c r="B9" s="1028"/>
      <c r="C9" s="1033"/>
      <c r="D9" s="1034" t="s">
        <v>589</v>
      </c>
      <c r="E9" s="1038">
        <v>190</v>
      </c>
      <c r="F9" s="1039">
        <v>208</v>
      </c>
      <c r="G9" s="1039">
        <v>223</v>
      </c>
      <c r="H9" s="1039">
        <v>214</v>
      </c>
      <c r="I9" s="1039">
        <v>212</v>
      </c>
      <c r="J9" s="1024"/>
      <c r="K9" s="1024"/>
    </row>
    <row r="10" spans="1:13" ht="40.15" customHeight="1" thickBot="1">
      <c r="A10" s="1024"/>
      <c r="B10" s="1040"/>
      <c r="C10" s="1041" t="s">
        <v>590</v>
      </c>
      <c r="D10" s="1042" t="s">
        <v>591</v>
      </c>
      <c r="E10" s="1043">
        <v>73.3</v>
      </c>
      <c r="F10" s="1044">
        <v>74.2</v>
      </c>
      <c r="G10" s="1044">
        <v>72.7</v>
      </c>
      <c r="H10" s="1044">
        <v>71.8</v>
      </c>
      <c r="I10" s="1044">
        <v>72.5</v>
      </c>
      <c r="J10" s="1024"/>
      <c r="K10" s="1024"/>
    </row>
    <row r="11" spans="1:13" ht="40.15" customHeight="1">
      <c r="A11" s="1024"/>
      <c r="B11" s="1045" t="s">
        <v>592</v>
      </c>
      <c r="C11" s="1029" t="s">
        <v>584</v>
      </c>
      <c r="D11" s="1030" t="s">
        <v>585</v>
      </c>
      <c r="E11" s="1046">
        <v>25.1</v>
      </c>
      <c r="F11" s="1046">
        <v>24.8</v>
      </c>
      <c r="G11" s="1046">
        <v>24.5</v>
      </c>
      <c r="H11" s="1046">
        <v>24.9</v>
      </c>
      <c r="I11" s="1046">
        <v>25.1</v>
      </c>
      <c r="J11" s="1024"/>
      <c r="K11" s="1024"/>
    </row>
    <row r="12" spans="1:13" ht="40.15" customHeight="1">
      <c r="A12" s="1024"/>
      <c r="B12" s="1028"/>
      <c r="C12" s="1033"/>
      <c r="D12" s="1034" t="s">
        <v>586</v>
      </c>
      <c r="E12" s="1047">
        <v>33.700000000000003</v>
      </c>
      <c r="F12" s="1047">
        <v>32.700000000000003</v>
      </c>
      <c r="G12" s="1047">
        <v>32.799999999999997</v>
      </c>
      <c r="H12" s="1047">
        <v>33.6</v>
      </c>
      <c r="I12" s="1047">
        <v>33.5</v>
      </c>
      <c r="J12" s="1024"/>
      <c r="K12" s="1024"/>
    </row>
    <row r="13" spans="1:13" ht="42.4" customHeight="1">
      <c r="A13" s="1024"/>
      <c r="B13" s="1028"/>
      <c r="C13" s="1036" t="s">
        <v>587</v>
      </c>
      <c r="D13" s="1048" t="s">
        <v>588</v>
      </c>
      <c r="E13" s="1049">
        <v>2635.8</v>
      </c>
      <c r="F13" s="1049">
        <v>2632.8</v>
      </c>
      <c r="G13" s="1049">
        <v>3535.4</v>
      </c>
      <c r="H13" s="1049">
        <v>3138.6</v>
      </c>
      <c r="I13" s="1049">
        <v>3236</v>
      </c>
      <c r="J13" s="1024"/>
      <c r="K13" s="1024"/>
    </row>
    <row r="14" spans="1:13" ht="40.15" customHeight="1">
      <c r="A14" s="1024"/>
      <c r="B14" s="1028"/>
      <c r="C14" s="1033"/>
      <c r="D14" s="1034" t="s">
        <v>589</v>
      </c>
      <c r="E14" s="1050">
        <v>189</v>
      </c>
      <c r="F14" s="1050">
        <v>206</v>
      </c>
      <c r="G14" s="1050">
        <v>221</v>
      </c>
      <c r="H14" s="1050">
        <v>200</v>
      </c>
      <c r="I14" s="1050">
        <v>206</v>
      </c>
      <c r="J14" s="1024"/>
      <c r="K14" s="1024"/>
    </row>
    <row r="15" spans="1:13" ht="40.15" customHeight="1" thickBot="1">
      <c r="A15" s="1024"/>
      <c r="B15" s="1040"/>
      <c r="C15" s="1051" t="s">
        <v>590</v>
      </c>
      <c r="D15" s="1052" t="s">
        <v>591</v>
      </c>
      <c r="E15" s="1053">
        <v>76</v>
      </c>
      <c r="F15" s="1053">
        <v>77.099999999999994</v>
      </c>
      <c r="G15" s="1053">
        <v>77.400000000000006</v>
      </c>
      <c r="H15" s="1053">
        <v>79.099999999999994</v>
      </c>
      <c r="I15" s="1053">
        <v>78.5</v>
      </c>
      <c r="J15" s="1024"/>
      <c r="K15" s="1024"/>
    </row>
    <row r="16" spans="1:13" ht="15.75">
      <c r="A16" s="1024"/>
      <c r="B16" s="1054"/>
      <c r="C16" s="1054"/>
      <c r="D16" s="1054"/>
      <c r="E16" s="1054"/>
      <c r="F16" s="1054"/>
      <c r="G16" s="1054"/>
      <c r="H16" s="1054"/>
      <c r="I16" s="1054"/>
      <c r="J16" s="1055" t="s">
        <v>593</v>
      </c>
      <c r="K16" s="1054"/>
      <c r="L16" s="1056"/>
      <c r="M16" s="1056"/>
    </row>
    <row r="17" spans="1:13" ht="15.75">
      <c r="A17" s="1024"/>
      <c r="B17" s="1054"/>
      <c r="C17" s="1054"/>
      <c r="D17" s="1054"/>
      <c r="E17" s="1054"/>
      <c r="F17" s="1054"/>
      <c r="G17" s="1054"/>
      <c r="H17" s="1054"/>
      <c r="I17" s="1054"/>
      <c r="J17" s="1057" t="s">
        <v>594</v>
      </c>
      <c r="K17" s="1054"/>
      <c r="L17" s="1056"/>
      <c r="M17" s="1056"/>
    </row>
    <row r="18" spans="1:13" ht="15.75">
      <c r="A18" s="1024"/>
      <c r="B18" s="1054"/>
      <c r="C18" s="1054"/>
      <c r="D18" s="1054"/>
      <c r="E18" s="1054"/>
      <c r="F18" s="1054"/>
      <c r="G18" s="1054"/>
      <c r="H18" s="1054"/>
      <c r="I18" s="1054"/>
      <c r="J18" s="1054"/>
      <c r="K18" s="1054"/>
      <c r="L18" s="1056"/>
      <c r="M18" s="1056"/>
    </row>
    <row r="19" spans="1:13" ht="15.75">
      <c r="A19" s="1024"/>
      <c r="B19" s="1058" t="s">
        <v>595</v>
      </c>
      <c r="C19" s="1054"/>
      <c r="D19" s="1054"/>
      <c r="E19" s="1054"/>
      <c r="F19" s="1054"/>
      <c r="G19" s="1054"/>
      <c r="H19" s="1054"/>
      <c r="I19" s="1054"/>
      <c r="J19" s="1054"/>
      <c r="K19" s="1054"/>
      <c r="L19" s="1056"/>
      <c r="M19" s="1056"/>
    </row>
    <row r="20" spans="1:13" ht="15.75">
      <c r="A20" s="1024"/>
      <c r="B20" s="1058"/>
      <c r="C20" s="1054"/>
      <c r="D20" s="1054"/>
      <c r="E20" s="1054"/>
      <c r="F20" s="1054"/>
      <c r="G20" s="1054"/>
      <c r="H20" s="1054"/>
      <c r="I20" s="1054"/>
      <c r="J20" s="1054"/>
      <c r="K20" s="1054"/>
      <c r="L20" s="1056"/>
      <c r="M20" s="1056"/>
    </row>
    <row r="21" spans="1:13" ht="27" customHeight="1">
      <c r="A21" s="1024"/>
      <c r="B21" s="1059" t="s">
        <v>596</v>
      </c>
      <c r="C21" s="1059"/>
      <c r="D21" s="1059"/>
      <c r="E21" s="1059"/>
      <c r="F21" s="1059"/>
      <c r="G21" s="1059"/>
      <c r="H21" s="1059"/>
      <c r="I21" s="1059"/>
      <c r="J21" s="1059"/>
      <c r="K21" s="1060"/>
      <c r="L21" s="1060"/>
      <c r="M21" s="1060"/>
    </row>
    <row r="22" spans="1:13" ht="15.75" customHeight="1">
      <c r="A22" s="1024"/>
      <c r="B22" s="1061" t="s">
        <v>597</v>
      </c>
      <c r="C22" s="1061"/>
      <c r="D22" s="1061"/>
      <c r="E22" s="1061"/>
      <c r="F22" s="1061"/>
      <c r="G22" s="1061"/>
      <c r="H22" s="1061"/>
      <c r="I22" s="1061"/>
      <c r="J22" s="1061"/>
      <c r="K22" s="1062"/>
      <c r="L22" s="1063"/>
      <c r="M22" s="1063"/>
    </row>
    <row r="23" spans="1:13">
      <c r="A23" s="1024"/>
      <c r="B23" s="1024"/>
      <c r="C23" s="1024"/>
      <c r="D23" s="1024"/>
      <c r="E23" s="1024"/>
      <c r="F23" s="1024"/>
      <c r="G23" s="1024"/>
      <c r="H23" s="1024"/>
      <c r="I23" s="1024"/>
      <c r="J23" s="1024"/>
      <c r="K23" s="1024"/>
    </row>
  </sheetData>
  <mergeCells count="10">
    <mergeCell ref="B21:J21"/>
    <mergeCell ref="B22:J22"/>
    <mergeCell ref="C3:I3"/>
    <mergeCell ref="B5:C5"/>
    <mergeCell ref="B6:B10"/>
    <mergeCell ref="C6:C7"/>
    <mergeCell ref="C8:C9"/>
    <mergeCell ref="B11:B15"/>
    <mergeCell ref="C11:C12"/>
    <mergeCell ref="C13:C14"/>
  </mergeCells>
  <printOptions horizontalCentered="1"/>
  <pageMargins left="0.55118110236220474" right="0.55118110236220474" top="0.55118110236220474" bottom="0.55118110236220474" header="0.55118110236220474" footer="0.55118110236220474"/>
  <pageSetup scale="85"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7" width="10.7109375" style="767" customWidth="1"/>
    <col min="8" max="8" width="14.85546875" style="767" customWidth="1"/>
    <col min="9"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540</v>
      </c>
      <c r="D3" s="771"/>
      <c r="E3" s="771"/>
      <c r="F3" s="771"/>
      <c r="G3" s="771"/>
      <c r="H3" s="771"/>
      <c r="I3" s="771"/>
      <c r="J3" s="771"/>
      <c r="K3" s="771"/>
      <c r="L3" s="771"/>
    </row>
    <row r="4" spans="1:13" s="772" customFormat="1" ht="16.5" customHeight="1">
      <c r="A4" s="773"/>
      <c r="B4" s="774" t="s">
        <v>420</v>
      </c>
      <c r="C4" s="775" t="s">
        <v>541</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7" width="12.7109375" style="767" customWidth="1"/>
    <col min="8" max="8" width="14.85546875" style="767" customWidth="1"/>
    <col min="9"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544</v>
      </c>
      <c r="D3" s="750"/>
      <c r="E3" s="750"/>
      <c r="F3" s="750"/>
      <c r="G3" s="750"/>
      <c r="H3" s="750"/>
      <c r="I3" s="750"/>
      <c r="J3" s="750"/>
      <c r="K3" s="750"/>
      <c r="L3" s="750"/>
    </row>
    <row r="4" spans="1:13" s="746" customFormat="1" ht="16.5" customHeight="1">
      <c r="B4" s="752" t="s">
        <v>422</v>
      </c>
      <c r="C4" s="795" t="s">
        <v>545</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173"/>
      <c r="H6" s="286"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