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9A54D3BF-52C9-4D3D-B0D7-22CC3DC7495B}"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9"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Padang Terap, Kedah, 2020</t>
  </si>
  <si>
    <t>: Selected statistics of basic information, Parliament of Padang Terap, Kedah, 2020</t>
  </si>
  <si>
    <t>N.08
Pedu</t>
  </si>
  <si>
    <t>N.07
Kuala Nerang</t>
  </si>
  <si>
    <t>P.007
PADANG TERAP</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Padang Terap, Kedah, 2020</t>
  </si>
  <si>
    <t>: Selected statistics of population, Parliament of Padang Terap, Kedah, 2020</t>
  </si>
  <si>
    <t>: Statistik terpilih penduduk, Parlimen Padang Terap, Kedah, 2020 (samb.)</t>
  </si>
  <si>
    <t>: Selected statistics of population, Parliament of Padang Terap, Kedah, 2020 (cont'd)</t>
  </si>
  <si>
    <t>Padang Terap</t>
  </si>
  <si>
    <t>Kuala Nerang</t>
  </si>
  <si>
    <t>Pedu</t>
  </si>
  <si>
    <t>: Bilangan kelahiran hidup dan kematian mengikut jantina, Parlimen Padang Terap, Kedah, 2020</t>
  </si>
  <si>
    <t>: Number of live births and deaths by sex, Parliament of Padang Terap, Kedah, 2020</t>
  </si>
  <si>
    <t>: Statistik terpilih perumahan, Parlimen Padang Terap, Kedah, 2019</t>
  </si>
  <si>
    <t>: Selected statistics on housing, Parliament of Padang Terap, Kedah, 2019</t>
  </si>
  <si>
    <t>: Statistik terpilih guna tenaga, Parlimen Padang Terap, Kedah, 2020</t>
  </si>
  <si>
    <t>: Selected statistics on employment, Parliament of Padang Terap, Kedah, 2020</t>
  </si>
  <si>
    <t>: Statistik terpilih pendapatan isi rumah, Parlimen Padang Terap, Kedah, 2019</t>
  </si>
  <si>
    <t>: Selected statistics of household income, Parliament of Padang Terap, Kedah, 2019</t>
  </si>
  <si>
    <t>: Statistik terpilih pendidikan, Parlimen Padang Terap, Kedah, 2020</t>
  </si>
  <si>
    <t>: Selected statistics of education, Parliament of Padang Terap, Kedah, 2020</t>
  </si>
  <si>
    <t>: Statistik terpilih kesihatan, Parlimen Padang Terap, Kedah, 2020</t>
  </si>
  <si>
    <t>: Selected statistics of health, Parliament of Padang Terap, Kedah, 2020</t>
  </si>
  <si>
    <t>-</t>
  </si>
  <si>
    <t>: Statistik kemiskinan berdaftar dengan eKasih mengikut jantina, Parlimen Padang Terap, Kedah</t>
  </si>
  <si>
    <t>: Statistics of poverty registered with eKasih by sex, Parliament of Padang Terap, Kedah</t>
  </si>
  <si>
    <t>: Statistik kemiskinan berdaftar dengan eKasih mengikut kumpulan etnik, Parlimen Padang Terap, Kedah</t>
  </si>
  <si>
    <t>: Statistics of poverty registered with eKasih by ethnic group, Parliament of Padang Terap, Kedah</t>
  </si>
  <si>
    <t>: Statistik kemiskinan berdaftar dengan eKasih mengikut agama, Parlimen Padang Terap, Kedah</t>
  </si>
  <si>
    <t>: Statistics of poverty registered with eKasih by religion, Parliament of Padang Terap, Kedah</t>
  </si>
  <si>
    <t>: Statistik kemiskinan berdaftar dengan eKasih mengikut kumpulan umur, Parlimen Padang Terap, Kedah</t>
  </si>
  <si>
    <t>: Statistics of poverty registered with eKasih by age group, Parliament of Padang Terap, Kedah</t>
  </si>
  <si>
    <t>: Statistik terpilih keselamatan awam, Parlimen Padang Terap, Kedah, 2020</t>
  </si>
  <si>
    <t>: Selected statistics of public safety, Parliament of Padang Terap, Kedah, 2020</t>
  </si>
  <si>
    <t>: Statistik terpilih internet dan media sosial, Parlimen Padang Terap, Kedah, 2020</t>
  </si>
  <si>
    <t>: Selected statistics of internet and social media, Parliament of Padang Terap, Kedah, 2020</t>
  </si>
  <si>
    <t>: Akses kepada kemudahan asas kepada isi rumah, Parlimen Padang Terap, Kedah, 2019</t>
  </si>
  <si>
    <t>: Access to basic amenities for households, Parliament of Padang Terap, Kedah, 2019</t>
  </si>
  <si>
    <t>: Bilangan pertubuhan/ syarikat perniagaan mengikut sektor, Parlimen Padang Terap, Kedah, 2022</t>
  </si>
  <si>
    <t>:  Number of establishments/ businesses by sector, Parliament of Padang Terap, Kedah, 2022</t>
  </si>
  <si>
    <t>*</t>
  </si>
  <si>
    <t>: Bilangan pertubuhan/ syarikat perniagaan terpilih sektor Perkhidmatan, Parlimen Padang Terap, Kedah, 2022</t>
  </si>
  <si>
    <t>: Number of establishments/ businesses by sector, Parliament of Padang Terap, Kedah, 2022</t>
  </si>
  <si>
    <t>: Statistik terpilih perkhidmatan, Parlimen Padang Terap, Kedah, 2022</t>
  </si>
  <si>
    <t>: Bilangan fasiliti awam, Parlimen Padang Terap, Kedah, 2022</t>
  </si>
  <si>
    <t>: Number of public facilities, Parliament of Padang Terap, Kedah, 2022</t>
  </si>
  <si>
    <t>: Bilangan fasiliti awam, Parlimen Padang Terap, Kedah, 2022 (samb.)</t>
  </si>
  <si>
    <t>: Number of public facilities, Parliament of Padang Terap, Kedah, 2022 (cont'd)</t>
  </si>
  <si>
    <t>: Statistik lain-lain, Parlimen Padang Terap, Kedah, 2022</t>
  </si>
  <si>
    <t>: Other statistics, Parliament of Padang Terap, Kedah, 2022</t>
  </si>
  <si>
    <t>Jadual 13.0</t>
  </si>
  <si>
    <t>: Statistik terpilih Penggunaan Per Kapita item pertanian, Parlimen Padang Terap, Kedah, 
  2020</t>
  </si>
  <si>
    <t>Table 13.0</t>
  </si>
  <si>
    <t xml:space="preserve">: Selected statistics on Per Capita Consumption of agricultural item, Parliament of Padang 
  Terap,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Sik</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Padang Terap, Kedah, 
2016-2020</t>
  </si>
  <si>
    <t>Table 14.0:</t>
  </si>
  <si>
    <t>Mean temperature, rainfall volume and mean relative humidity, Parliament of Padang Terap,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2A8183A3-6595-4008-8E44-0AE69ACA838A}"/>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BA15E2F-CDAB-4776-AD1F-B6484D45DB3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07%20PADANG%20TERAP.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07%20PADANG%20TERAP.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07  PADANG TERAP"/>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1357</v>
      </c>
      <c r="J9" s="820">
        <v>667</v>
      </c>
      <c r="K9" s="820">
        <v>690</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65986</v>
      </c>
      <c r="J12" s="820">
        <v>34425</v>
      </c>
      <c r="K12" s="820">
        <v>31561</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48.62638172439204</v>
      </c>
      <c r="J15" s="820">
        <v>51.61169415292354</v>
      </c>
      <c r="K15" s="820">
        <v>45.740579710144928</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954947</v>
      </c>
      <c r="E8" s="828">
        <v>1077815</v>
      </c>
      <c r="F8" s="828">
        <v>1302241</v>
      </c>
      <c r="G8" s="828">
        <v>1571077</v>
      </c>
      <c r="H8" s="828">
        <v>1899751</v>
      </c>
      <c r="I8" s="330">
        <v>2131427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954947</v>
      </c>
      <c r="E12" s="372">
        <v>1077815</v>
      </c>
      <c r="F12" s="372">
        <v>1296608</v>
      </c>
      <c r="G12" s="372">
        <v>1550027</v>
      </c>
      <c r="H12" s="372">
        <v>1834600</v>
      </c>
      <c r="I12" s="338">
        <v>2038080</v>
      </c>
    </row>
    <row r="13" spans="1:14" s="184" customFormat="1" ht="15" customHeight="1">
      <c r="B13" s="178" t="s">
        <v>346</v>
      </c>
      <c r="C13" s="188"/>
      <c r="D13" s="372" t="s">
        <v>493</v>
      </c>
      <c r="E13" s="372" t="s">
        <v>493</v>
      </c>
      <c r="F13" s="372">
        <v>5633</v>
      </c>
      <c r="G13" s="372">
        <v>21050</v>
      </c>
      <c r="H13" s="372">
        <v>65151</v>
      </c>
      <c r="I13" s="338">
        <v>93347</v>
      </c>
    </row>
    <row r="14" spans="1:14" s="184" customFormat="1" ht="7.5" customHeight="1">
      <c r="C14" s="373"/>
      <c r="D14" s="374"/>
      <c r="E14" s="374"/>
      <c r="F14" s="374"/>
      <c r="G14" s="374"/>
      <c r="H14" s="374"/>
      <c r="I14" s="333"/>
    </row>
    <row r="15" spans="1:14" s="184" customFormat="1" ht="15" customHeight="1">
      <c r="B15" s="178" t="s">
        <v>272</v>
      </c>
      <c r="C15" s="188"/>
      <c r="D15" s="372">
        <v>480643</v>
      </c>
      <c r="E15" s="372">
        <v>531585</v>
      </c>
      <c r="F15" s="372">
        <v>642373</v>
      </c>
      <c r="G15" s="372">
        <v>780039</v>
      </c>
      <c r="H15" s="372">
        <v>961460</v>
      </c>
      <c r="I15" s="338">
        <v>1087286</v>
      </c>
    </row>
    <row r="16" spans="1:14" s="184" customFormat="1" ht="15" customHeight="1">
      <c r="B16" s="178" t="s">
        <v>273</v>
      </c>
      <c r="C16" s="188"/>
      <c r="D16" s="372">
        <v>474304</v>
      </c>
      <c r="E16" s="372">
        <v>546230</v>
      </c>
      <c r="F16" s="372">
        <v>659868</v>
      </c>
      <c r="G16" s="372">
        <v>791038</v>
      </c>
      <c r="H16" s="372">
        <v>938291</v>
      </c>
      <c r="I16" s="338">
        <v>1044141</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99.567437978070117</v>
      </c>
      <c r="G19" s="374">
        <v>98.660154785538836</v>
      </c>
      <c r="H19" s="374">
        <v>96.570550561626234</v>
      </c>
      <c r="I19" s="342">
        <v>95.620445832768368</v>
      </c>
      <c r="K19" s="383"/>
    </row>
    <row r="20" spans="2:11" s="184" customFormat="1" ht="15" customHeight="1">
      <c r="B20" s="178" t="s">
        <v>347</v>
      </c>
      <c r="C20" s="188"/>
      <c r="D20" s="374" t="s">
        <v>493</v>
      </c>
      <c r="E20" s="374" t="s">
        <v>493</v>
      </c>
      <c r="F20" s="374">
        <v>0.43256202192988852</v>
      </c>
      <c r="G20" s="374">
        <v>1.3398452144611626</v>
      </c>
      <c r="H20" s="374">
        <v>3.4294494383737661</v>
      </c>
      <c r="I20" s="342">
        <v>4.3795541672316318</v>
      </c>
      <c r="K20" s="383"/>
    </row>
    <row r="21" spans="2:11" s="184" customFormat="1" ht="8.1" customHeight="1">
      <c r="B21" s="178"/>
      <c r="C21" s="188"/>
      <c r="D21" s="374"/>
      <c r="E21" s="374"/>
      <c r="F21" s="374"/>
      <c r="G21" s="374"/>
      <c r="H21" s="374"/>
      <c r="I21" s="346"/>
    </row>
    <row r="22" spans="2:11" s="184" customFormat="1" ht="15" customHeight="1">
      <c r="B22" s="384" t="s">
        <v>166</v>
      </c>
      <c r="C22" s="188"/>
      <c r="D22" s="342">
        <v>2.4</v>
      </c>
      <c r="E22" s="342">
        <v>1.2</v>
      </c>
      <c r="F22" s="342">
        <v>1.7</v>
      </c>
      <c r="G22" s="342">
        <v>2.1</v>
      </c>
      <c r="H22" s="342">
        <v>1.9</v>
      </c>
      <c r="I22" s="342">
        <v>1.2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70.5</v>
      </c>
      <c r="E27" s="342">
        <v>72.400000000000006</v>
      </c>
      <c r="F27" s="342">
        <v>75.099999999999994</v>
      </c>
      <c r="G27" s="342">
        <v>77.2</v>
      </c>
      <c r="H27" s="342">
        <v>77.900000000000006</v>
      </c>
      <c r="I27" s="342">
        <v>80.099999999999994</v>
      </c>
    </row>
    <row r="28" spans="2:11" s="184" customFormat="1" ht="15" customHeight="1">
      <c r="B28" s="178" t="s">
        <v>348</v>
      </c>
      <c r="C28" s="188"/>
      <c r="D28" s="342">
        <v>19.3</v>
      </c>
      <c r="E28" s="342">
        <v>18.5</v>
      </c>
      <c r="F28" s="342">
        <v>16.100000000000001</v>
      </c>
      <c r="G28" s="342">
        <v>14.5</v>
      </c>
      <c r="H28" s="342">
        <v>13.6</v>
      </c>
      <c r="I28" s="342">
        <v>12.3</v>
      </c>
    </row>
    <row r="29" spans="2:11" s="184" customFormat="1" ht="15" customHeight="1">
      <c r="B29" s="178" t="s">
        <v>446</v>
      </c>
      <c r="C29" s="188"/>
      <c r="D29" s="342">
        <v>8.5</v>
      </c>
      <c r="E29" s="342">
        <v>7.5</v>
      </c>
      <c r="F29" s="342">
        <v>7.2</v>
      </c>
      <c r="G29" s="342">
        <v>7</v>
      </c>
      <c r="H29" s="342">
        <v>7.2</v>
      </c>
      <c r="I29" s="342">
        <v>6.3</v>
      </c>
    </row>
    <row r="30" spans="2:11" s="184" customFormat="1" ht="15" customHeight="1">
      <c r="B30" s="178" t="s">
        <v>349</v>
      </c>
      <c r="C30" s="188"/>
      <c r="D30" s="342">
        <v>1.6</v>
      </c>
      <c r="E30" s="342">
        <v>1.5</v>
      </c>
      <c r="F30" s="342">
        <v>1.6</v>
      </c>
      <c r="G30" s="342">
        <v>1.4</v>
      </c>
      <c r="H30" s="342">
        <v>1.3</v>
      </c>
      <c r="I30" s="342">
        <v>1.3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44.1</v>
      </c>
      <c r="E34" s="342">
        <v>39.799999999999997</v>
      </c>
      <c r="F34" s="342">
        <v>37.5</v>
      </c>
      <c r="G34" s="342">
        <v>34.700000000000003</v>
      </c>
      <c r="H34" s="342">
        <v>29.3</v>
      </c>
      <c r="I34" s="342">
        <v>25.280621855686352</v>
      </c>
    </row>
    <row r="35" spans="2:9" s="184" customFormat="1" ht="15" customHeight="1">
      <c r="B35" s="796" t="s">
        <v>423</v>
      </c>
      <c r="C35" s="188"/>
      <c r="D35" s="342"/>
      <c r="E35" s="342"/>
      <c r="F35" s="342"/>
      <c r="G35" s="342"/>
      <c r="H35" s="342"/>
      <c r="I35" s="342"/>
    </row>
    <row r="36" spans="2:9" s="184" customFormat="1" ht="15" customHeight="1">
      <c r="B36" s="348" t="s">
        <v>426</v>
      </c>
      <c r="C36" s="188"/>
      <c r="D36" s="342">
        <v>52.8</v>
      </c>
      <c r="E36" s="342">
        <v>56.4</v>
      </c>
      <c r="F36" s="342">
        <v>57.9</v>
      </c>
      <c r="G36" s="342">
        <v>60.4</v>
      </c>
      <c r="H36" s="342">
        <v>64.599999999999994</v>
      </c>
      <c r="I36" s="342">
        <v>66.813313334212239</v>
      </c>
    </row>
    <row r="37" spans="2:9" s="184" customFormat="1" ht="15" customHeight="1">
      <c r="B37" s="796" t="s">
        <v>425</v>
      </c>
      <c r="C37" s="188"/>
      <c r="D37" s="342"/>
      <c r="E37" s="342"/>
      <c r="F37" s="342"/>
      <c r="G37" s="342"/>
      <c r="H37" s="342"/>
      <c r="I37" s="342"/>
    </row>
    <row r="38" spans="2:9" s="184" customFormat="1" ht="15" customHeight="1">
      <c r="B38" s="348" t="s">
        <v>429</v>
      </c>
      <c r="C38" s="188"/>
      <c r="D38" s="342">
        <v>3.1</v>
      </c>
      <c r="E38" s="342">
        <v>3.9</v>
      </c>
      <c r="F38" s="342">
        <v>4.5999999999999996</v>
      </c>
      <c r="G38" s="342">
        <v>4.9000000000000004</v>
      </c>
      <c r="H38" s="342">
        <v>6.2</v>
      </c>
      <c r="I38" s="342">
        <v>7.9060648101014017</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56.193976383787636</v>
      </c>
      <c r="G40" s="800">
        <v>58.786233901966611</v>
      </c>
      <c r="H40" s="800">
        <v>64.169567485423087</v>
      </c>
      <c r="I40" s="800">
        <v>69.7</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89.5</v>
      </c>
      <c r="E45" s="342">
        <v>77.482269503546092</v>
      </c>
      <c r="F45" s="342">
        <v>72.711571675302238</v>
      </c>
      <c r="G45" s="342">
        <v>65.5</v>
      </c>
      <c r="H45" s="342">
        <v>54.9</v>
      </c>
      <c r="I45" s="342">
        <v>49.670769207002145</v>
      </c>
    </row>
    <row r="46" spans="2:9" s="184" customFormat="1" ht="15" customHeight="1">
      <c r="B46" s="178" t="s">
        <v>351</v>
      </c>
      <c r="C46" s="188"/>
      <c r="D46" s="342">
        <v>83.6</v>
      </c>
      <c r="E46" s="342">
        <v>70.567375886524815</v>
      </c>
      <c r="F46" s="342">
        <v>64.7</v>
      </c>
      <c r="G46" s="342">
        <v>57.4</v>
      </c>
      <c r="H46" s="342">
        <v>45.3</v>
      </c>
      <c r="I46" s="342">
        <v>37.837701191719269</v>
      </c>
    </row>
    <row r="47" spans="2:9" s="184" customFormat="1" ht="15" customHeight="1">
      <c r="B47" s="178" t="s">
        <v>352</v>
      </c>
      <c r="C47" s="188"/>
      <c r="D47" s="342">
        <v>5.8712121212121211</v>
      </c>
      <c r="E47" s="342">
        <v>6.9148936170212769</v>
      </c>
      <c r="F47" s="342">
        <v>7.9447322970639025</v>
      </c>
      <c r="G47" s="342">
        <v>8.1999999999999993</v>
      </c>
      <c r="H47" s="342">
        <v>9.5975232198142422</v>
      </c>
      <c r="I47" s="342">
        <v>11.833068015282882</v>
      </c>
    </row>
    <row r="48" spans="2:9" s="184" customFormat="1" ht="7.5" customHeight="1">
      <c r="C48" s="373"/>
      <c r="D48" s="374"/>
      <c r="E48" s="374"/>
      <c r="F48" s="374"/>
      <c r="G48" s="374"/>
      <c r="H48" s="374"/>
      <c r="I48" s="333"/>
    </row>
    <row r="49" spans="2:11" s="184" customFormat="1" ht="15" customHeight="1">
      <c r="B49" s="177" t="s">
        <v>353</v>
      </c>
      <c r="C49" s="385"/>
      <c r="D49" s="372">
        <v>101</v>
      </c>
      <c r="E49" s="372">
        <v>97</v>
      </c>
      <c r="F49" s="372">
        <v>97</v>
      </c>
      <c r="G49" s="372">
        <v>99</v>
      </c>
      <c r="H49" s="372">
        <v>102</v>
      </c>
      <c r="I49" s="338">
        <v>104</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v>
      </c>
      <c r="F52" s="374">
        <v>42</v>
      </c>
      <c r="G52" s="374">
        <v>31.3</v>
      </c>
      <c r="H52" s="374">
        <v>33.200000000000003</v>
      </c>
      <c r="I52" s="342">
        <v>29.9</v>
      </c>
      <c r="K52" s="352"/>
    </row>
    <row r="53" spans="2:11" s="184" customFormat="1" ht="15" customHeight="1">
      <c r="B53" s="178" t="s">
        <v>356</v>
      </c>
      <c r="C53" s="385"/>
      <c r="D53" s="374">
        <v>52</v>
      </c>
      <c r="E53" s="374">
        <v>50.3</v>
      </c>
      <c r="F53" s="374">
        <v>51.9</v>
      </c>
      <c r="G53" s="374">
        <v>62</v>
      </c>
      <c r="H53" s="374">
        <v>59.9</v>
      </c>
      <c r="I53" s="342">
        <v>57.2</v>
      </c>
      <c r="K53" s="352"/>
    </row>
    <row r="54" spans="2:11" s="184" customFormat="1" ht="15" customHeight="1">
      <c r="B54" s="178" t="s">
        <v>357</v>
      </c>
      <c r="C54" s="385"/>
      <c r="D54" s="374">
        <v>6.5</v>
      </c>
      <c r="E54" s="374">
        <v>5.0999999999999996</v>
      </c>
      <c r="F54" s="374">
        <v>5</v>
      </c>
      <c r="G54" s="374">
        <v>5.7</v>
      </c>
      <c r="H54" s="374">
        <v>6</v>
      </c>
      <c r="I54" s="342">
        <v>4.9000000000000004</v>
      </c>
      <c r="K54" s="352"/>
    </row>
    <row r="55" spans="2:11" s="184" customFormat="1" ht="15" customHeight="1">
      <c r="B55" s="178" t="s">
        <v>358</v>
      </c>
      <c r="C55" s="385"/>
      <c r="D55" s="374">
        <v>1</v>
      </c>
      <c r="E55" s="374">
        <v>1.7</v>
      </c>
      <c r="F55" s="374">
        <v>1.1000000000000001</v>
      </c>
      <c r="G55" s="374">
        <v>1</v>
      </c>
      <c r="H55" s="374">
        <v>0.9</v>
      </c>
      <c r="I55" s="342">
        <v>1.3</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71.099999999999994</v>
      </c>
      <c r="E58" s="374">
        <v>72.900000000000006</v>
      </c>
      <c r="F58" s="374">
        <v>75.599999999999994</v>
      </c>
      <c r="G58" s="374">
        <v>77.5</v>
      </c>
      <c r="H58" s="374">
        <v>77.3</v>
      </c>
      <c r="I58" s="342">
        <v>78.474186542630832</v>
      </c>
      <c r="K58" s="352"/>
    </row>
    <row r="59" spans="2:11" s="184" customFormat="1" ht="15" customHeight="1">
      <c r="B59" s="178" t="s">
        <v>359</v>
      </c>
      <c r="C59" s="385"/>
      <c r="D59" s="374">
        <v>0.8</v>
      </c>
      <c r="E59" s="374">
        <v>0.7</v>
      </c>
      <c r="F59" s="374">
        <v>0.7</v>
      </c>
      <c r="G59" s="374">
        <v>0.8</v>
      </c>
      <c r="H59" s="374">
        <v>0.8</v>
      </c>
      <c r="I59" s="342">
        <v>0.76347911516556755</v>
      </c>
      <c r="K59" s="352"/>
    </row>
    <row r="60" spans="2:11" s="184" customFormat="1" ht="15" customHeight="1">
      <c r="B60" s="178" t="s">
        <v>360</v>
      </c>
      <c r="C60" s="385"/>
      <c r="D60" s="374">
        <v>16.8</v>
      </c>
      <c r="E60" s="374">
        <v>10.9</v>
      </c>
      <c r="F60" s="374">
        <v>13</v>
      </c>
      <c r="G60" s="374">
        <v>13.2</v>
      </c>
      <c r="H60" s="374">
        <v>14.1</v>
      </c>
      <c r="I60" s="342">
        <v>12.384942106860802</v>
      </c>
      <c r="K60" s="352"/>
    </row>
    <row r="61" spans="2:11" s="184" customFormat="1" ht="15" customHeight="1">
      <c r="B61" s="178" t="s">
        <v>361</v>
      </c>
      <c r="C61" s="385"/>
      <c r="D61" s="374">
        <v>7.6</v>
      </c>
      <c r="E61" s="374">
        <v>6.7</v>
      </c>
      <c r="F61" s="374">
        <v>6.5</v>
      </c>
      <c r="G61" s="374">
        <v>6.4</v>
      </c>
      <c r="H61" s="374">
        <v>6.7</v>
      </c>
      <c r="I61" s="342">
        <v>5.8857281999336593</v>
      </c>
      <c r="K61" s="352"/>
    </row>
    <row r="62" spans="2:11" s="184" customFormat="1" ht="15" customHeight="1">
      <c r="B62" s="178" t="s">
        <v>391</v>
      </c>
      <c r="C62" s="385"/>
      <c r="D62" s="374">
        <v>3.3</v>
      </c>
      <c r="E62" s="374">
        <v>8.6999999999999993</v>
      </c>
      <c r="F62" s="374">
        <v>4</v>
      </c>
      <c r="G62" s="374">
        <v>2.1</v>
      </c>
      <c r="H62" s="374">
        <v>0.4</v>
      </c>
      <c r="I62" s="342">
        <v>0.46053653256714866</v>
      </c>
      <c r="K62" s="352"/>
    </row>
    <row r="63" spans="2:11" s="184" customFormat="1" ht="15" customHeight="1">
      <c r="B63" s="178" t="s">
        <v>468</v>
      </c>
      <c r="C63" s="385"/>
      <c r="D63" s="374">
        <v>0.4</v>
      </c>
      <c r="E63" s="374">
        <v>0.1</v>
      </c>
      <c r="F63" s="374">
        <v>0.2</v>
      </c>
      <c r="G63" s="374">
        <v>0.1</v>
      </c>
      <c r="H63" s="374">
        <v>0.7</v>
      </c>
      <c r="I63" s="342">
        <v>2.0311275028419926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101</v>
      </c>
      <c r="E65" s="338">
        <v>114</v>
      </c>
      <c r="F65" s="338">
        <v>138</v>
      </c>
      <c r="G65" s="338">
        <v>165</v>
      </c>
      <c r="H65" s="338">
        <v>200</v>
      </c>
      <c r="I65" s="338">
        <v>225</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12.601432330799511</v>
      </c>
      <c r="E10" s="825">
        <v>14.427615128755862</v>
      </c>
      <c r="F10" s="825">
        <v>32.50166443845648</v>
      </c>
      <c r="G10" s="825">
        <v>38.761244674831339</v>
      </c>
      <c r="H10" s="825">
        <v>64.311003979687825</v>
      </c>
      <c r="I10" s="825">
        <v>67.322971886909571</v>
      </c>
    </row>
    <row r="11" spans="1:11" s="367" customFormat="1" ht="15" customHeight="1">
      <c r="B11" s="178" t="s">
        <v>172</v>
      </c>
      <c r="C11" s="369"/>
      <c r="D11" s="825">
        <v>87.398567669200489</v>
      </c>
      <c r="E11" s="825">
        <v>85.57238487124414</v>
      </c>
      <c r="F11" s="825">
        <v>67.498335561543513</v>
      </c>
      <c r="G11" s="825">
        <v>61.238755325168661</v>
      </c>
      <c r="H11" s="825">
        <v>35.688996020312175</v>
      </c>
      <c r="I11" s="825">
        <v>32.677028113090429</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196889</v>
      </c>
      <c r="E13" s="372">
        <v>234253</v>
      </c>
      <c r="F13" s="372">
        <v>321588</v>
      </c>
      <c r="G13" s="826">
        <v>395235</v>
      </c>
      <c r="H13" s="826">
        <v>518191</v>
      </c>
      <c r="I13" s="826">
        <v>631055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185080</v>
      </c>
      <c r="E16" s="372">
        <v>215596</v>
      </c>
      <c r="F16" s="372">
        <v>271175</v>
      </c>
      <c r="G16" s="372">
        <v>341757</v>
      </c>
      <c r="H16" s="372">
        <v>443040</v>
      </c>
      <c r="I16" s="372">
        <v>528228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5.2</v>
      </c>
      <c r="E19" s="374">
        <v>5</v>
      </c>
      <c r="F19" s="374">
        <v>4.8</v>
      </c>
      <c r="G19" s="373">
        <v>4.5999999999999996</v>
      </c>
      <c r="H19" s="825">
        <v>4.3</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65986</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62672</v>
      </c>
    </row>
    <row r="13" spans="1:11" s="78" customFormat="1" ht="15" customHeight="1">
      <c r="B13" s="400" t="s">
        <v>346</v>
      </c>
      <c r="C13" s="77"/>
      <c r="D13" s="149"/>
      <c r="E13" s="149"/>
      <c r="F13" s="309">
        <v>3314</v>
      </c>
    </row>
    <row r="14" spans="1:11" s="78" customFormat="1" ht="7.5" customHeight="1">
      <c r="C14" s="401"/>
      <c r="D14" s="149"/>
      <c r="E14" s="149"/>
      <c r="F14" s="309"/>
    </row>
    <row r="15" spans="1:11" s="78" customFormat="1" ht="15" customHeight="1">
      <c r="B15" s="400" t="s">
        <v>272</v>
      </c>
      <c r="C15" s="77"/>
      <c r="D15" s="149"/>
      <c r="E15" s="149"/>
      <c r="F15" s="309">
        <v>34362</v>
      </c>
    </row>
    <row r="16" spans="1:11" s="78" customFormat="1" ht="15" customHeight="1">
      <c r="B16" s="400" t="s">
        <v>273</v>
      </c>
      <c r="C16" s="77"/>
      <c r="D16" s="149"/>
      <c r="E16" s="149"/>
      <c r="F16" s="309">
        <v>31624</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94.977722547206994</v>
      </c>
      <c r="H19" s="404"/>
    </row>
    <row r="20" spans="2:8" s="78" customFormat="1" ht="15" customHeight="1">
      <c r="B20" s="400" t="s">
        <v>347</v>
      </c>
      <c r="C20" s="77"/>
      <c r="D20" s="149"/>
      <c r="E20" s="149"/>
      <c r="F20" s="403">
        <v>5.0222774527930172</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91.664539188154208</v>
      </c>
    </row>
    <row r="25" spans="2:8" s="78" customFormat="1" ht="15" customHeight="1">
      <c r="B25" s="400" t="s">
        <v>348</v>
      </c>
      <c r="C25" s="77"/>
      <c r="D25" s="149"/>
      <c r="E25" s="149"/>
      <c r="F25" s="403">
        <v>0.79301761552208316</v>
      </c>
    </row>
    <row r="26" spans="2:8" s="78" customFormat="1" ht="15" customHeight="1">
      <c r="B26" s="400" t="s">
        <v>446</v>
      </c>
      <c r="C26" s="77"/>
      <c r="D26" s="149"/>
      <c r="E26" s="149"/>
      <c r="F26" s="403">
        <v>4.467704876180751E-2</v>
      </c>
    </row>
    <row r="27" spans="2:8" s="78" customFormat="1" ht="15" customHeight="1">
      <c r="B27" s="400" t="s">
        <v>349</v>
      </c>
      <c r="C27" s="77"/>
      <c r="D27" s="149"/>
      <c r="E27" s="149"/>
      <c r="F27" s="403">
        <v>7.4977661475619097</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24.1</v>
      </c>
    </row>
    <row r="32" spans="2:8" s="408" customFormat="1" ht="15" customHeight="1">
      <c r="B32" s="796" t="s">
        <v>423</v>
      </c>
      <c r="C32" s="168"/>
      <c r="D32" s="407"/>
      <c r="E32" s="407"/>
      <c r="F32" s="167"/>
    </row>
    <row r="33" spans="2:8" s="408" customFormat="1" ht="15" customHeight="1">
      <c r="B33" s="348" t="s">
        <v>426</v>
      </c>
      <c r="C33" s="168"/>
      <c r="D33" s="407"/>
      <c r="E33" s="407"/>
      <c r="F33" s="167">
        <v>66.099999999999994</v>
      </c>
    </row>
    <row r="34" spans="2:8" s="408" customFormat="1" ht="15" customHeight="1">
      <c r="B34" s="796" t="s">
        <v>425</v>
      </c>
      <c r="C34" s="168"/>
      <c r="D34" s="407"/>
      <c r="E34" s="407"/>
      <c r="F34" s="167"/>
    </row>
    <row r="35" spans="2:8" s="408" customFormat="1" ht="15" customHeight="1">
      <c r="B35" s="348" t="s">
        <v>429</v>
      </c>
      <c r="C35" s="168"/>
      <c r="D35" s="407"/>
      <c r="E35" s="407"/>
      <c r="F35" s="167">
        <v>9.8000000000000007</v>
      </c>
    </row>
    <row r="36" spans="2:8" s="408" customFormat="1" ht="15" customHeight="1">
      <c r="B36" s="796" t="s">
        <v>427</v>
      </c>
      <c r="C36" s="168"/>
      <c r="D36" s="407"/>
      <c r="E36" s="407"/>
      <c r="F36" s="167"/>
    </row>
    <row r="37" spans="2:8" s="408" customFormat="1" ht="15" customHeight="1">
      <c r="B37" s="348" t="s">
        <v>430</v>
      </c>
      <c r="F37" s="167">
        <v>70.5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51.3</v>
      </c>
    </row>
    <row r="43" spans="2:8" s="408" customFormat="1" ht="15" customHeight="1">
      <c r="B43" s="348" t="s">
        <v>351</v>
      </c>
      <c r="C43" s="168"/>
      <c r="D43" s="407"/>
      <c r="E43" s="407"/>
      <c r="F43" s="167">
        <v>36.5</v>
      </c>
    </row>
    <row r="44" spans="2:8" s="408" customFormat="1" ht="15" customHeight="1">
      <c r="B44" s="348" t="s">
        <v>352</v>
      </c>
      <c r="C44" s="168"/>
      <c r="D44" s="407"/>
      <c r="E44" s="407"/>
      <c r="F44" s="167">
        <v>14.8</v>
      </c>
    </row>
    <row r="45" spans="2:8" s="78" customFormat="1" ht="7.5" customHeight="1">
      <c r="C45" s="401"/>
      <c r="D45" s="149"/>
      <c r="E45" s="149"/>
      <c r="F45" s="309"/>
    </row>
    <row r="46" spans="2:8" s="78" customFormat="1" ht="15" customHeight="1">
      <c r="B46" s="75" t="s">
        <v>353</v>
      </c>
      <c r="C46" s="410"/>
      <c r="D46" s="149"/>
      <c r="E46" s="149"/>
      <c r="F46" s="309">
        <v>109</v>
      </c>
      <c r="H46" s="411"/>
    </row>
    <row r="47" spans="2:8" s="78" customFormat="1" ht="8.25" customHeight="1">
      <c r="B47" s="412"/>
      <c r="C47" s="74"/>
      <c r="D47" s="149"/>
      <c r="E47" s="149"/>
      <c r="F47" s="309"/>
    </row>
    <row r="48" spans="2:8" s="78" customFormat="1" ht="15" customHeight="1">
      <c r="B48" s="75" t="s">
        <v>157</v>
      </c>
      <c r="C48" s="74"/>
      <c r="D48" s="149"/>
      <c r="E48" s="149"/>
      <c r="F48" s="309">
        <v>49</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19119</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16055</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4.0999999999999996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528</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308</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220</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1059</v>
      </c>
      <c r="J8" s="844">
        <v>545</v>
      </c>
      <c r="K8" s="844">
        <v>514</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532</v>
      </c>
      <c r="J11" s="839">
        <v>276</v>
      </c>
      <c r="K11" s="839">
        <v>256</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527</v>
      </c>
      <c r="J13" s="839">
        <v>269</v>
      </c>
      <c r="K13" s="839">
        <v>258</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429</v>
      </c>
      <c r="J16" s="844">
        <v>221</v>
      </c>
      <c r="K16" s="844">
        <v>208</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235</v>
      </c>
      <c r="J19" s="839">
        <v>122</v>
      </c>
      <c r="K19" s="839">
        <v>113</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194</v>
      </c>
      <c r="J21" s="839">
        <v>99</v>
      </c>
      <c r="K21" s="839">
        <v>95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94.547013055518931</v>
      </c>
      <c r="G10" s="255"/>
    </row>
    <row r="11" spans="1:7" s="1" customFormat="1" ht="15" customHeight="1">
      <c r="B11" s="458" t="s">
        <v>371</v>
      </c>
      <c r="C11" s="459"/>
      <c r="D11" s="404"/>
      <c r="E11" s="425"/>
      <c r="F11" s="165">
        <v>4.9980218910721348</v>
      </c>
    </row>
    <row r="12" spans="1:7" s="1" customFormat="1" ht="15" customHeight="1">
      <c r="B12" s="458" t="s">
        <v>274</v>
      </c>
      <c r="C12" s="459"/>
      <c r="D12" s="404"/>
      <c r="E12" s="425"/>
      <c r="F12" s="165">
        <v>0.45496505340894106</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32.5</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31.2</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1.4</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17.2</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65.400000000000006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4.2</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3722</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4781</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3419</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9.1</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30</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9</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1216</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676</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540</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12171</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6774</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5397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14</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439</v>
      </c>
      <c r="K8" s="881">
        <v>272</v>
      </c>
      <c r="L8" s="881">
        <v>167</v>
      </c>
    </row>
    <row r="9" spans="1:18" s="1" customFormat="1" ht="15" customHeight="1">
      <c r="B9" s="4" t="s">
        <v>133</v>
      </c>
      <c r="C9" s="4"/>
      <c r="D9" s="4"/>
      <c r="E9" s="6"/>
      <c r="F9" s="880"/>
      <c r="G9" s="880"/>
      <c r="H9" s="880"/>
      <c r="I9" s="894">
        <v>2019</v>
      </c>
      <c r="J9" s="881">
        <v>308</v>
      </c>
      <c r="K9" s="881">
        <v>172</v>
      </c>
      <c r="L9" s="881">
        <v>136</v>
      </c>
    </row>
    <row r="10" spans="1:18" s="1" customFormat="1" ht="15" customHeight="1">
      <c r="B10" s="4"/>
      <c r="C10" s="4"/>
      <c r="D10" s="4"/>
      <c r="E10" s="6"/>
      <c r="F10" s="880"/>
      <c r="G10" s="880"/>
      <c r="H10" s="880"/>
      <c r="I10" s="894">
        <v>2020</v>
      </c>
      <c r="J10" s="881">
        <v>394</v>
      </c>
      <c r="K10" s="881">
        <v>238</v>
      </c>
      <c r="L10" s="881">
        <v>156</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46</v>
      </c>
      <c r="K12" s="880">
        <v>27</v>
      </c>
      <c r="L12" s="880">
        <v>19</v>
      </c>
    </row>
    <row r="13" spans="1:18" s="1" customFormat="1" ht="15" customHeight="1">
      <c r="B13" s="291" t="s">
        <v>135</v>
      </c>
      <c r="C13" s="9"/>
      <c r="D13" s="9"/>
      <c r="E13" s="6"/>
      <c r="F13" s="880"/>
      <c r="G13" s="880"/>
      <c r="H13" s="880"/>
      <c r="I13" s="894">
        <v>2019</v>
      </c>
      <c r="J13" s="880">
        <v>35</v>
      </c>
      <c r="K13" s="880">
        <v>18</v>
      </c>
      <c r="L13" s="880">
        <v>17</v>
      </c>
    </row>
    <row r="14" spans="1:18" s="1" customFormat="1" ht="15" customHeight="1">
      <c r="B14" s="7"/>
      <c r="C14" s="9"/>
      <c r="D14" s="9"/>
      <c r="E14" s="6"/>
      <c r="F14" s="880"/>
      <c r="G14" s="880"/>
      <c r="H14" s="880"/>
      <c r="I14" s="894">
        <v>2020</v>
      </c>
      <c r="J14" s="880">
        <v>56</v>
      </c>
      <c r="K14" s="880">
        <v>29</v>
      </c>
      <c r="L14" s="880">
        <v>27</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19</v>
      </c>
      <c r="K16" s="880">
        <v>9</v>
      </c>
      <c r="L16" s="880">
        <v>10</v>
      </c>
      <c r="N16" s="618"/>
      <c r="O16" s="620"/>
      <c r="P16" s="620"/>
      <c r="Q16" s="620"/>
      <c r="R16" s="618"/>
    </row>
    <row r="17" spans="2:18" s="1" customFormat="1" ht="15" customHeight="1">
      <c r="B17" s="621"/>
      <c r="C17" s="9"/>
      <c r="D17" s="9"/>
      <c r="E17" s="6"/>
      <c r="F17" s="880"/>
      <c r="G17" s="880"/>
      <c r="H17" s="880"/>
      <c r="I17" s="894">
        <v>2019</v>
      </c>
      <c r="J17" s="880">
        <v>19</v>
      </c>
      <c r="K17" s="880">
        <v>11</v>
      </c>
      <c r="L17" s="880">
        <v>8</v>
      </c>
      <c r="N17" s="145"/>
      <c r="O17" s="620"/>
      <c r="P17" s="620"/>
      <c r="Q17" s="620"/>
      <c r="R17" s="618"/>
    </row>
    <row r="18" spans="2:18" s="1" customFormat="1" ht="15" customHeight="1">
      <c r="B18" s="621"/>
      <c r="C18" s="9"/>
      <c r="D18" s="9"/>
      <c r="E18" s="6"/>
      <c r="F18" s="880"/>
      <c r="G18" s="880"/>
      <c r="H18" s="880"/>
      <c r="I18" s="894">
        <v>2020</v>
      </c>
      <c r="J18" s="880">
        <v>37</v>
      </c>
      <c r="K18" s="880">
        <v>21</v>
      </c>
      <c r="L18" s="880">
        <v>16</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27</v>
      </c>
      <c r="K20" s="880">
        <v>18</v>
      </c>
      <c r="L20" s="880">
        <v>9</v>
      </c>
      <c r="N20" s="523"/>
      <c r="O20" s="620"/>
      <c r="P20" s="620"/>
      <c r="Q20" s="620"/>
      <c r="R20" s="523"/>
    </row>
    <row r="21" spans="2:18" s="1" customFormat="1" ht="15" customHeight="1">
      <c r="B21" s="35"/>
      <c r="C21" s="9"/>
      <c r="D21" s="9"/>
      <c r="E21" s="6"/>
      <c r="F21" s="880"/>
      <c r="G21" s="880"/>
      <c r="H21" s="880"/>
      <c r="I21" s="894">
        <v>2019</v>
      </c>
      <c r="J21" s="880">
        <v>16</v>
      </c>
      <c r="K21" s="880">
        <v>7</v>
      </c>
      <c r="L21" s="880">
        <v>9</v>
      </c>
      <c r="N21" s="523"/>
      <c r="O21" s="622"/>
      <c r="P21" s="622"/>
      <c r="Q21" s="622"/>
      <c r="R21" s="523"/>
    </row>
    <row r="22" spans="2:18" s="1" customFormat="1" ht="15" customHeight="1">
      <c r="B22" s="4"/>
      <c r="C22" s="9"/>
      <c r="D22" s="9"/>
      <c r="E22" s="6"/>
      <c r="F22" s="880"/>
      <c r="G22" s="880"/>
      <c r="H22" s="880"/>
      <c r="I22" s="894">
        <v>2020</v>
      </c>
      <c r="J22" s="880">
        <v>19</v>
      </c>
      <c r="K22" s="880">
        <v>8</v>
      </c>
      <c r="L22" s="880">
        <v>11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393</v>
      </c>
      <c r="K24" s="880">
        <v>245</v>
      </c>
      <c r="L24" s="880">
        <v>148</v>
      </c>
      <c r="N24" s="425"/>
      <c r="O24" s="425"/>
      <c r="P24" s="425"/>
      <c r="Q24" s="425"/>
      <c r="R24" s="425"/>
    </row>
    <row r="25" spans="2:18" s="1" customFormat="1" ht="15" customHeight="1">
      <c r="B25" s="291" t="s">
        <v>93</v>
      </c>
      <c r="C25" s="9"/>
      <c r="D25" s="9"/>
      <c r="E25" s="6"/>
      <c r="F25" s="880"/>
      <c r="G25" s="880"/>
      <c r="H25" s="880"/>
      <c r="I25" s="894">
        <v>2019</v>
      </c>
      <c r="J25" s="880">
        <v>273</v>
      </c>
      <c r="K25" s="880">
        <v>154</v>
      </c>
      <c r="L25" s="880">
        <v>119</v>
      </c>
      <c r="N25" s="425"/>
      <c r="O25" s="425"/>
      <c r="P25" s="425"/>
      <c r="Q25" s="425"/>
      <c r="R25" s="425"/>
    </row>
    <row r="26" spans="2:18" s="1" customFormat="1" ht="15" customHeight="1">
      <c r="B26" s="4"/>
      <c r="C26" s="9"/>
      <c r="D26" s="9"/>
      <c r="E26" s="6"/>
      <c r="F26" s="880"/>
      <c r="G26" s="880"/>
      <c r="H26" s="880"/>
      <c r="I26" s="894">
        <v>2020</v>
      </c>
      <c r="J26" s="880">
        <v>338</v>
      </c>
      <c r="K26" s="880">
        <v>209</v>
      </c>
      <c r="L26" s="880">
        <v>129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290</v>
      </c>
      <c r="K28" s="880">
        <v>174</v>
      </c>
      <c r="L28" s="880">
        <v>116</v>
      </c>
      <c r="N28" s="425"/>
      <c r="O28" s="425"/>
      <c r="P28" s="425"/>
      <c r="Q28" s="425"/>
      <c r="R28" s="425"/>
    </row>
    <row r="29" spans="2:18" s="1" customFormat="1" ht="15" customHeight="1">
      <c r="B29" s="291"/>
      <c r="C29" s="9"/>
      <c r="D29" s="9"/>
      <c r="E29" s="6"/>
      <c r="F29" s="880"/>
      <c r="G29" s="880"/>
      <c r="H29" s="880"/>
      <c r="I29" s="894">
        <v>2019</v>
      </c>
      <c r="J29" s="880">
        <v>201</v>
      </c>
      <c r="K29" s="880">
        <v>109</v>
      </c>
      <c r="L29" s="880">
        <v>92</v>
      </c>
      <c r="N29" s="425"/>
      <c r="O29" s="425"/>
      <c r="P29" s="425"/>
      <c r="Q29" s="425"/>
      <c r="R29" s="425"/>
    </row>
    <row r="30" spans="2:18" s="1" customFormat="1" ht="15" customHeight="1">
      <c r="B30" s="291"/>
      <c r="C30" s="9"/>
      <c r="D30" s="9"/>
      <c r="E30" s="6"/>
      <c r="F30" s="880"/>
      <c r="G30" s="880"/>
      <c r="H30" s="880"/>
      <c r="I30" s="894">
        <v>2020</v>
      </c>
      <c r="J30" s="880">
        <v>255</v>
      </c>
      <c r="K30" s="880">
        <v>150</v>
      </c>
      <c r="L30" s="880">
        <v>105</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103</v>
      </c>
      <c r="K32" s="880">
        <v>71</v>
      </c>
      <c r="L32" s="880">
        <v>32</v>
      </c>
      <c r="N32" s="425"/>
      <c r="O32" s="425"/>
      <c r="P32" s="425"/>
      <c r="Q32" s="425"/>
      <c r="R32" s="425"/>
    </row>
    <row r="33" spans="1:18" s="1" customFormat="1" ht="15" customHeight="1">
      <c r="B33" s="10"/>
      <c r="C33" s="9"/>
      <c r="D33" s="9"/>
      <c r="E33" s="6"/>
      <c r="F33" s="880"/>
      <c r="G33" s="880"/>
      <c r="H33" s="880"/>
      <c r="I33" s="894">
        <v>2019</v>
      </c>
      <c r="J33" s="880">
        <v>72</v>
      </c>
      <c r="K33" s="880">
        <v>45</v>
      </c>
      <c r="L33" s="880">
        <v>27</v>
      </c>
      <c r="N33" s="425"/>
      <c r="O33" s="425"/>
      <c r="P33" s="425"/>
      <c r="Q33" s="425"/>
      <c r="R33" s="425"/>
    </row>
    <row r="34" spans="1:18" s="1" customFormat="1" ht="15" customHeight="1">
      <c r="B34" s="10"/>
      <c r="C34" s="9"/>
      <c r="D34" s="9"/>
      <c r="E34" s="6"/>
      <c r="F34" s="880"/>
      <c r="G34" s="880"/>
      <c r="H34" s="880"/>
      <c r="I34" s="894">
        <v>2020</v>
      </c>
      <c r="J34" s="880">
        <v>83</v>
      </c>
      <c r="K34" s="880">
        <v>59</v>
      </c>
      <c r="L34" s="880">
        <v>24</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439</v>
      </c>
      <c r="K8" s="881">
        <v>272</v>
      </c>
      <c r="L8" s="881">
        <v>167</v>
      </c>
    </row>
    <row r="9" spans="1:17" s="1" customFormat="1" ht="15" customHeight="1">
      <c r="B9" s="7" t="s">
        <v>133</v>
      </c>
      <c r="C9" s="4"/>
      <c r="D9" s="4"/>
      <c r="E9" s="6"/>
      <c r="F9" s="880"/>
      <c r="G9" s="880"/>
      <c r="H9" s="880"/>
      <c r="I9" s="894">
        <v>2019</v>
      </c>
      <c r="J9" s="881">
        <v>308</v>
      </c>
      <c r="K9" s="881">
        <v>172</v>
      </c>
      <c r="L9" s="881">
        <v>136</v>
      </c>
    </row>
    <row r="10" spans="1:17" s="1" customFormat="1" ht="15" customHeight="1">
      <c r="B10" s="7"/>
      <c r="C10" s="4"/>
      <c r="D10" s="4"/>
      <c r="E10" s="6"/>
      <c r="F10" s="880"/>
      <c r="G10" s="880"/>
      <c r="H10" s="880"/>
      <c r="I10" s="894">
        <v>2020</v>
      </c>
      <c r="J10" s="881">
        <v>394</v>
      </c>
      <c r="K10" s="881">
        <v>238</v>
      </c>
      <c r="L10" s="881">
        <v>156</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46</v>
      </c>
      <c r="K12" s="880">
        <v>27</v>
      </c>
      <c r="L12" s="880">
        <v>19</v>
      </c>
    </row>
    <row r="13" spans="1:17" s="1" customFormat="1" ht="15" customHeight="1">
      <c r="B13" s="291" t="s">
        <v>135</v>
      </c>
      <c r="C13" s="9"/>
      <c r="D13" s="9"/>
      <c r="E13" s="6"/>
      <c r="F13" s="880"/>
      <c r="G13" s="880"/>
      <c r="H13" s="880"/>
      <c r="I13" s="894">
        <v>2019</v>
      </c>
      <c r="J13" s="880">
        <v>35</v>
      </c>
      <c r="K13" s="880">
        <v>18</v>
      </c>
      <c r="L13" s="880">
        <v>17</v>
      </c>
    </row>
    <row r="14" spans="1:17" s="1" customFormat="1" ht="15" customHeight="1">
      <c r="B14" s="7"/>
      <c r="C14" s="9"/>
      <c r="D14" s="9"/>
      <c r="E14" s="6"/>
      <c r="F14" s="880"/>
      <c r="G14" s="880"/>
      <c r="H14" s="880"/>
      <c r="I14" s="894">
        <v>2020</v>
      </c>
      <c r="J14" s="880">
        <v>56</v>
      </c>
      <c r="K14" s="880">
        <v>29</v>
      </c>
      <c r="L14" s="880">
        <v>27</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41</v>
      </c>
      <c r="K16" s="880">
        <v>25</v>
      </c>
      <c r="L16" s="880">
        <v>16</v>
      </c>
      <c r="O16" s="620"/>
      <c r="P16" s="620"/>
      <c r="Q16" s="620"/>
    </row>
    <row r="17" spans="1:18" s="1" customFormat="1" ht="15" customHeight="1">
      <c r="B17" s="291"/>
      <c r="C17" s="629"/>
      <c r="D17" s="9"/>
      <c r="E17" s="6"/>
      <c r="F17" s="880"/>
      <c r="G17" s="880"/>
      <c r="H17" s="880"/>
      <c r="I17" s="894">
        <v>2019</v>
      </c>
      <c r="J17" s="880">
        <v>35</v>
      </c>
      <c r="K17" s="880">
        <v>18</v>
      </c>
      <c r="L17" s="880">
        <v>17</v>
      </c>
      <c r="O17" s="620"/>
      <c r="P17" s="620"/>
      <c r="Q17" s="620"/>
      <c r="R17" s="120"/>
    </row>
    <row r="18" spans="1:18" s="1" customFormat="1" ht="15" customHeight="1">
      <c r="B18" s="291"/>
      <c r="C18" s="629"/>
      <c r="D18" s="9"/>
      <c r="E18" s="6"/>
      <c r="F18" s="901"/>
      <c r="G18" s="901"/>
      <c r="H18" s="901"/>
      <c r="I18" s="894">
        <v>2020</v>
      </c>
      <c r="J18" s="901">
        <v>56</v>
      </c>
      <c r="K18" s="901">
        <v>29</v>
      </c>
      <c r="L18" s="901">
        <v>27</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5</v>
      </c>
      <c r="K28" s="880">
        <v>2</v>
      </c>
      <c r="L28" s="880">
        <v>3</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393</v>
      </c>
      <c r="K32" s="880">
        <v>245</v>
      </c>
      <c r="L32" s="880">
        <v>148</v>
      </c>
    </row>
    <row r="33" spans="2:18" s="1" customFormat="1" ht="15" customHeight="1">
      <c r="B33" s="291" t="s">
        <v>93</v>
      </c>
      <c r="C33" s="9"/>
      <c r="D33" s="9"/>
      <c r="E33" s="6"/>
      <c r="F33" s="880"/>
      <c r="G33" s="880"/>
      <c r="H33" s="880"/>
      <c r="I33" s="894">
        <v>2019</v>
      </c>
      <c r="J33" s="880">
        <v>273</v>
      </c>
      <c r="K33" s="880">
        <v>154</v>
      </c>
      <c r="L33" s="880">
        <v>119</v>
      </c>
    </row>
    <row r="34" spans="2:18" s="1" customFormat="1" ht="15" customHeight="1">
      <c r="B34" s="4"/>
      <c r="C34" s="9"/>
      <c r="D34" s="9"/>
      <c r="E34" s="6"/>
      <c r="F34" s="880"/>
      <c r="G34" s="880"/>
      <c r="H34" s="880"/>
      <c r="I34" s="894">
        <v>2020</v>
      </c>
      <c r="J34" s="880">
        <v>338</v>
      </c>
      <c r="K34" s="880">
        <v>209</v>
      </c>
      <c r="L34" s="880">
        <v>129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380</v>
      </c>
      <c r="K36" s="880">
        <v>244</v>
      </c>
      <c r="L36" s="880">
        <v>136</v>
      </c>
      <c r="O36" s="618"/>
      <c r="P36" s="618"/>
      <c r="Q36" s="618"/>
      <c r="R36" s="618"/>
    </row>
    <row r="37" spans="2:18" s="1" customFormat="1" ht="15" customHeight="1">
      <c r="B37" s="291"/>
      <c r="C37" s="9"/>
      <c r="D37" s="9"/>
      <c r="E37" s="6"/>
      <c r="F37" s="880"/>
      <c r="G37" s="880"/>
      <c r="H37" s="880"/>
      <c r="I37" s="894">
        <v>2019</v>
      </c>
      <c r="J37" s="880">
        <v>264</v>
      </c>
      <c r="K37" s="880">
        <v>154</v>
      </c>
      <c r="L37" s="880">
        <v>110</v>
      </c>
      <c r="O37" s="618"/>
      <c r="P37" s="618"/>
      <c r="Q37" s="618"/>
      <c r="R37" s="618"/>
    </row>
    <row r="38" spans="2:18" s="1" customFormat="1" ht="15" customHeight="1">
      <c r="B38" s="291"/>
      <c r="C38" s="9"/>
      <c r="D38" s="9"/>
      <c r="E38" s="6"/>
      <c r="F38" s="901"/>
      <c r="G38" s="901"/>
      <c r="H38" s="901"/>
      <c r="I38" s="894">
        <v>2020</v>
      </c>
      <c r="J38" s="901">
        <v>330</v>
      </c>
      <c r="K38" s="901">
        <v>209</v>
      </c>
      <c r="L38" s="901">
        <v>121</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v>
      </c>
      <c r="K40" s="880" t="s">
        <v>517</v>
      </c>
      <c r="L40" s="880">
        <v>1</v>
      </c>
      <c r="O40" s="523"/>
      <c r="P40" s="620"/>
      <c r="Q40" s="620"/>
      <c r="R40" s="523"/>
    </row>
    <row r="41" spans="2:18" s="1" customFormat="1" ht="15" customHeight="1">
      <c r="B41" s="291"/>
      <c r="C41" s="9"/>
      <c r="D41" s="9"/>
      <c r="E41" s="6"/>
      <c r="F41" s="880"/>
      <c r="G41" s="880"/>
      <c r="H41" s="880"/>
      <c r="I41" s="894">
        <v>2019</v>
      </c>
      <c r="J41" s="880">
        <v>2</v>
      </c>
      <c r="K41" s="880" t="s">
        <v>517</v>
      </c>
      <c r="L41" s="880">
        <v>2</v>
      </c>
      <c r="O41" s="523"/>
      <c r="P41" s="620"/>
      <c r="Q41" s="620"/>
      <c r="R41" s="523"/>
    </row>
    <row r="42" spans="2:18" s="1" customFormat="1" ht="15" customHeight="1">
      <c r="B42" s="291"/>
      <c r="C42" s="9"/>
      <c r="D42" s="9"/>
      <c r="E42" s="6"/>
      <c r="F42" s="901"/>
      <c r="G42" s="901"/>
      <c r="H42" s="901"/>
      <c r="I42" s="894">
        <v>2020</v>
      </c>
      <c r="J42" s="901">
        <v>1</v>
      </c>
      <c r="K42" s="901" t="s">
        <v>517</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517</v>
      </c>
      <c r="K44" s="880" t="s">
        <v>517</v>
      </c>
      <c r="L44" s="880" t="s">
        <v>517</v>
      </c>
      <c r="O44" s="523"/>
      <c r="P44" s="620"/>
      <c r="Q44" s="620"/>
      <c r="R44" s="618"/>
    </row>
    <row r="45" spans="2:18" s="1" customFormat="1" ht="15" customHeight="1">
      <c r="B45" s="111"/>
      <c r="C45" s="9"/>
      <c r="D45" s="9"/>
      <c r="E45" s="6"/>
      <c r="F45" s="880"/>
      <c r="G45" s="880"/>
      <c r="H45" s="880"/>
      <c r="I45" s="894">
        <v>2019</v>
      </c>
      <c r="J45" s="880" t="s">
        <v>517</v>
      </c>
      <c r="K45" s="880" t="s">
        <v>517</v>
      </c>
      <c r="L45" s="880" t="s">
        <v>517</v>
      </c>
      <c r="O45" s="523"/>
      <c r="P45" s="620"/>
      <c r="Q45" s="620"/>
      <c r="R45" s="618"/>
    </row>
    <row r="46" spans="2:18" s="1" customFormat="1" ht="15" customHeight="1">
      <c r="B46" s="631"/>
      <c r="C46" s="9"/>
      <c r="D46" s="9"/>
      <c r="E46" s="6"/>
      <c r="F46" s="880"/>
      <c r="G46" s="880"/>
      <c r="H46" s="880"/>
      <c r="I46" s="894">
        <v>2020</v>
      </c>
      <c r="J46" s="880" t="s">
        <v>517</v>
      </c>
      <c r="K46" s="880" t="s">
        <v>517</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12</v>
      </c>
      <c r="K48" s="880">
        <v>1</v>
      </c>
      <c r="L48" s="880">
        <v>11</v>
      </c>
      <c r="O48" s="618"/>
      <c r="P48" s="618"/>
      <c r="Q48" s="618"/>
      <c r="R48" s="618"/>
    </row>
    <row r="49" spans="1:16380" s="1" customFormat="1" ht="15" customHeight="1">
      <c r="B49" s="10"/>
      <c r="C49" s="9"/>
      <c r="D49" s="9"/>
      <c r="E49" s="6"/>
      <c r="F49" s="880"/>
      <c r="G49" s="880"/>
      <c r="H49" s="880"/>
      <c r="I49" s="894">
        <v>2019</v>
      </c>
      <c r="J49" s="880">
        <v>7</v>
      </c>
      <c r="K49" s="880" t="s">
        <v>517</v>
      </c>
      <c r="L49" s="880">
        <v>7</v>
      </c>
    </row>
    <row r="50" spans="1:16380" s="1" customFormat="1" ht="15" customHeight="1">
      <c r="B50" s="10"/>
      <c r="C50" s="9"/>
      <c r="D50" s="9"/>
      <c r="E50" s="6"/>
      <c r="F50" s="880"/>
      <c r="G50" s="880"/>
      <c r="H50" s="880"/>
      <c r="I50" s="894">
        <v>2020</v>
      </c>
      <c r="J50" s="880">
        <v>7</v>
      </c>
      <c r="K50" s="880" t="s">
        <v>517</v>
      </c>
      <c r="L50" s="880">
        <v>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439</v>
      </c>
      <c r="K8" s="881">
        <v>272</v>
      </c>
      <c r="L8" s="881">
        <v>167</v>
      </c>
    </row>
    <row r="9" spans="1:18" s="1" customFormat="1" ht="15" customHeight="1">
      <c r="B9" s="7" t="s">
        <v>133</v>
      </c>
      <c r="C9" s="4"/>
      <c r="D9" s="4"/>
      <c r="E9" s="6"/>
      <c r="F9" s="880"/>
      <c r="G9" s="880"/>
      <c r="H9" s="880"/>
      <c r="I9" s="907">
        <v>2019</v>
      </c>
      <c r="J9" s="881">
        <v>308</v>
      </c>
      <c r="K9" s="881">
        <v>172</v>
      </c>
      <c r="L9" s="881">
        <v>136</v>
      </c>
    </row>
    <row r="10" spans="1:18" s="1" customFormat="1" ht="15" customHeight="1">
      <c r="B10" s="7"/>
      <c r="C10" s="4"/>
      <c r="D10" s="4"/>
      <c r="E10" s="6"/>
      <c r="F10" s="880"/>
      <c r="G10" s="880"/>
      <c r="H10" s="880"/>
      <c r="I10" s="907">
        <v>2020</v>
      </c>
      <c r="J10" s="881">
        <v>394</v>
      </c>
      <c r="K10" s="881">
        <v>238</v>
      </c>
      <c r="L10" s="881">
        <v>156</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46</v>
      </c>
      <c r="K12" s="880">
        <v>27</v>
      </c>
      <c r="L12" s="880">
        <v>19</v>
      </c>
    </row>
    <row r="13" spans="1:18" s="1" customFormat="1" ht="15" customHeight="1">
      <c r="B13" s="291" t="s">
        <v>135</v>
      </c>
      <c r="C13" s="9"/>
      <c r="D13" s="9"/>
      <c r="E13" s="6"/>
      <c r="F13" s="880"/>
      <c r="G13" s="880"/>
      <c r="H13" s="880"/>
      <c r="I13" s="907">
        <v>2019</v>
      </c>
      <c r="J13" s="880">
        <v>35</v>
      </c>
      <c r="K13" s="880">
        <v>18</v>
      </c>
      <c r="L13" s="880">
        <v>17</v>
      </c>
    </row>
    <row r="14" spans="1:18" s="1" customFormat="1" ht="15" customHeight="1">
      <c r="B14" s="7"/>
      <c r="C14" s="9"/>
      <c r="D14" s="9"/>
      <c r="E14" s="6"/>
      <c r="F14" s="880"/>
      <c r="G14" s="880"/>
      <c r="H14" s="880"/>
      <c r="I14" s="907">
        <v>2020</v>
      </c>
      <c r="J14" s="880">
        <v>56</v>
      </c>
      <c r="K14" s="880">
        <v>29</v>
      </c>
      <c r="L14" s="880">
        <v>27</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34</v>
      </c>
      <c r="K16" s="880">
        <v>20</v>
      </c>
      <c r="L16" s="880">
        <v>14</v>
      </c>
      <c r="N16" s="425"/>
      <c r="O16" s="620"/>
      <c r="P16" s="620"/>
      <c r="Q16" s="620"/>
      <c r="R16" s="618"/>
    </row>
    <row r="17" spans="2:18" s="1" customFormat="1" ht="15" customHeight="1">
      <c r="B17" s="291"/>
      <c r="C17" s="9"/>
      <c r="D17" s="9"/>
      <c r="E17" s="6"/>
      <c r="F17" s="880"/>
      <c r="G17" s="880"/>
      <c r="H17" s="880"/>
      <c r="I17" s="907">
        <v>2019</v>
      </c>
      <c r="J17" s="880">
        <v>33</v>
      </c>
      <c r="K17" s="880">
        <v>16</v>
      </c>
      <c r="L17" s="880">
        <v>17</v>
      </c>
      <c r="N17" s="425"/>
      <c r="O17" s="620"/>
      <c r="P17" s="620"/>
      <c r="Q17" s="620"/>
      <c r="R17" s="618"/>
    </row>
    <row r="18" spans="2:18" s="1" customFormat="1" ht="15" customHeight="1">
      <c r="B18" s="291"/>
      <c r="C18" s="9"/>
      <c r="D18" s="9"/>
      <c r="E18" s="6"/>
      <c r="F18" s="901"/>
      <c r="G18" s="901"/>
      <c r="H18" s="901"/>
      <c r="I18" s="907">
        <v>2020</v>
      </c>
      <c r="J18" s="901">
        <v>56</v>
      </c>
      <c r="K18" s="901">
        <v>29</v>
      </c>
      <c r="L18" s="901">
        <v>27</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5</v>
      </c>
      <c r="K24" s="880">
        <v>2</v>
      </c>
      <c r="L24" s="880">
        <v>3</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7</v>
      </c>
      <c r="K32" s="880">
        <v>5</v>
      </c>
      <c r="L32" s="880">
        <v>2</v>
      </c>
      <c r="P32" s="618"/>
      <c r="Q32" s="618"/>
    </row>
    <row r="33" spans="2:19" s="1" customFormat="1" ht="15" customHeight="1">
      <c r="B33" s="803" t="s">
        <v>459</v>
      </c>
      <c r="C33" s="9"/>
      <c r="D33" s="9"/>
      <c r="E33" s="6"/>
      <c r="F33" s="880"/>
      <c r="G33" s="880"/>
      <c r="H33" s="880"/>
      <c r="I33" s="907">
        <v>2019</v>
      </c>
      <c r="J33" s="880">
        <v>2</v>
      </c>
      <c r="K33" s="880">
        <v>2</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393</v>
      </c>
      <c r="K36" s="880">
        <v>245</v>
      </c>
      <c r="L36" s="880">
        <v>148</v>
      </c>
      <c r="M36" s="33"/>
    </row>
    <row r="37" spans="2:19" s="1" customFormat="1" ht="15" customHeight="1">
      <c r="B37" s="291" t="s">
        <v>93</v>
      </c>
      <c r="C37" s="9"/>
      <c r="D37" s="9"/>
      <c r="E37" s="6"/>
      <c r="F37" s="880"/>
      <c r="G37" s="880"/>
      <c r="H37" s="880"/>
      <c r="I37" s="907">
        <v>2019</v>
      </c>
      <c r="J37" s="880">
        <v>273</v>
      </c>
      <c r="K37" s="880">
        <v>154</v>
      </c>
      <c r="L37" s="880">
        <v>119</v>
      </c>
      <c r="M37" s="33"/>
    </row>
    <row r="38" spans="2:19" s="1" customFormat="1" ht="15" customHeight="1">
      <c r="B38" s="4"/>
      <c r="C38" s="9"/>
      <c r="D38" s="9"/>
      <c r="E38" s="6"/>
      <c r="F38" s="880"/>
      <c r="G38" s="880"/>
      <c r="H38" s="880"/>
      <c r="I38" s="907">
        <v>2020</v>
      </c>
      <c r="J38" s="880">
        <v>338</v>
      </c>
      <c r="K38" s="880">
        <v>209</v>
      </c>
      <c r="L38" s="880">
        <v>129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361</v>
      </c>
      <c r="K40" s="880">
        <v>233</v>
      </c>
      <c r="L40" s="880">
        <v>128</v>
      </c>
    </row>
    <row r="41" spans="2:19" s="1" customFormat="1" ht="15" customHeight="1">
      <c r="B41" s="291"/>
      <c r="C41" s="629"/>
      <c r="D41" s="9"/>
      <c r="E41" s="6"/>
      <c r="F41" s="880"/>
      <c r="G41" s="880"/>
      <c r="H41" s="880"/>
      <c r="I41" s="907">
        <v>2019</v>
      </c>
      <c r="J41" s="880">
        <v>262</v>
      </c>
      <c r="K41" s="880">
        <v>153</v>
      </c>
      <c r="L41" s="880">
        <v>109</v>
      </c>
    </row>
    <row r="42" spans="2:19" s="1" customFormat="1" ht="15" customHeight="1">
      <c r="B42" s="291"/>
      <c r="C42" s="629"/>
      <c r="D42" s="9"/>
      <c r="E42" s="6"/>
      <c r="F42" s="880"/>
      <c r="G42" s="880"/>
      <c r="H42" s="880"/>
      <c r="I42" s="907">
        <v>2020</v>
      </c>
      <c r="J42" s="880">
        <v>329</v>
      </c>
      <c r="K42" s="880">
        <v>208</v>
      </c>
      <c r="L42" s="880">
        <v>121</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12</v>
      </c>
      <c r="K48" s="880">
        <v>1</v>
      </c>
      <c r="L48" s="880">
        <v>11</v>
      </c>
    </row>
    <row r="49" spans="1:13" s="1" customFormat="1" ht="15" customHeight="1">
      <c r="B49" s="802" t="s">
        <v>455</v>
      </c>
      <c r="C49" s="629"/>
      <c r="D49" s="9"/>
      <c r="E49" s="6"/>
      <c r="F49" s="880"/>
      <c r="G49" s="880"/>
      <c r="H49" s="880"/>
      <c r="I49" s="907">
        <v>2019</v>
      </c>
      <c r="J49" s="880">
        <v>8</v>
      </c>
      <c r="K49" s="880" t="s">
        <v>517</v>
      </c>
      <c r="L49" s="880">
        <v>8</v>
      </c>
    </row>
    <row r="50" spans="1:13" s="1" customFormat="1" ht="15" customHeight="1">
      <c r="B50" s="631"/>
      <c r="C50" s="629"/>
      <c r="D50" s="9"/>
      <c r="E50" s="6"/>
      <c r="F50" s="880"/>
      <c r="G50" s="880"/>
      <c r="H50" s="880"/>
      <c r="I50" s="907">
        <v>2020</v>
      </c>
      <c r="J50" s="880">
        <v>8</v>
      </c>
      <c r="K50" s="880" t="s">
        <v>517</v>
      </c>
      <c r="L50" s="880">
        <v>8</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t="s">
        <v>517</v>
      </c>
      <c r="K53" s="880" t="s">
        <v>517</v>
      </c>
      <c r="L53" s="880" t="s">
        <v>517</v>
      </c>
    </row>
    <row r="54" spans="1:13" s="1" customFormat="1" ht="15" customHeight="1">
      <c r="B54" s="631"/>
      <c r="C54" s="629"/>
      <c r="D54" s="9"/>
      <c r="E54" s="6"/>
      <c r="F54" s="880"/>
      <c r="G54" s="880"/>
      <c r="H54" s="880"/>
      <c r="I54" s="907">
        <v>2020</v>
      </c>
      <c r="J54" s="880" t="s">
        <v>517</v>
      </c>
      <c r="K54" s="880" t="s">
        <v>517</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20</v>
      </c>
      <c r="K56" s="880">
        <v>11</v>
      </c>
      <c r="L56" s="880">
        <v>9</v>
      </c>
    </row>
    <row r="57" spans="1:13" s="1" customFormat="1" ht="15" customHeight="1">
      <c r="B57" s="803" t="s">
        <v>459</v>
      </c>
      <c r="C57" s="9"/>
      <c r="D57" s="9"/>
      <c r="E57" s="6"/>
      <c r="F57" s="880"/>
      <c r="G57" s="880"/>
      <c r="H57" s="880"/>
      <c r="I57" s="907">
        <v>2019</v>
      </c>
      <c r="J57" s="880">
        <v>3</v>
      </c>
      <c r="K57" s="880">
        <v>1</v>
      </c>
      <c r="L57" s="880">
        <v>2</v>
      </c>
    </row>
    <row r="58" spans="1:13" s="1" customFormat="1" ht="15" customHeight="1">
      <c r="B58" s="10"/>
      <c r="C58" s="9"/>
      <c r="D58" s="9"/>
      <c r="E58" s="6"/>
      <c r="F58" s="880"/>
      <c r="G58" s="880"/>
      <c r="H58" s="880"/>
      <c r="I58" s="907">
        <v>2020</v>
      </c>
      <c r="J58" s="880">
        <v>1</v>
      </c>
      <c r="K58" s="880">
        <v>1</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439</v>
      </c>
      <c r="K8" s="881">
        <v>272</v>
      </c>
      <c r="L8" s="881">
        <v>167</v>
      </c>
    </row>
    <row r="9" spans="1:19" s="1" customFormat="1" ht="15" customHeight="1">
      <c r="B9" s="4" t="s">
        <v>133</v>
      </c>
      <c r="C9" s="4"/>
      <c r="D9" s="4"/>
      <c r="E9" s="6"/>
      <c r="F9" s="880"/>
      <c r="G9" s="880"/>
      <c r="H9" s="880"/>
      <c r="I9" s="907">
        <v>2019</v>
      </c>
      <c r="J9" s="881">
        <v>308</v>
      </c>
      <c r="K9" s="881">
        <v>172</v>
      </c>
      <c r="L9" s="881">
        <v>136</v>
      </c>
    </row>
    <row r="10" spans="1:19" s="1" customFormat="1" ht="15" customHeight="1">
      <c r="B10" s="4"/>
      <c r="C10" s="4"/>
      <c r="D10" s="4"/>
      <c r="E10" s="6"/>
      <c r="F10" s="880"/>
      <c r="G10" s="880"/>
      <c r="H10" s="880"/>
      <c r="I10" s="907">
        <v>2020</v>
      </c>
      <c r="J10" s="881">
        <v>394</v>
      </c>
      <c r="K10" s="881">
        <v>238</v>
      </c>
      <c r="L10" s="881">
        <v>156</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46</v>
      </c>
      <c r="K12" s="880">
        <v>27</v>
      </c>
      <c r="L12" s="880">
        <v>19</v>
      </c>
      <c r="N12" s="618"/>
      <c r="O12" s="425"/>
      <c r="P12" s="425"/>
      <c r="Q12" s="425"/>
      <c r="R12" s="425"/>
      <c r="S12" s="425"/>
    </row>
    <row r="13" spans="1:19" s="1" customFormat="1" ht="15" customHeight="1">
      <c r="B13" s="291" t="s">
        <v>135</v>
      </c>
      <c r="C13" s="9"/>
      <c r="D13" s="9"/>
      <c r="E13" s="6"/>
      <c r="F13" s="880"/>
      <c r="G13" s="880"/>
      <c r="H13" s="880"/>
      <c r="I13" s="907">
        <v>2019</v>
      </c>
      <c r="J13" s="880">
        <v>35</v>
      </c>
      <c r="K13" s="880">
        <v>18</v>
      </c>
      <c r="L13" s="880">
        <v>17</v>
      </c>
      <c r="N13" s="120"/>
      <c r="O13" s="425"/>
      <c r="P13" s="425"/>
      <c r="Q13" s="425"/>
      <c r="R13" s="425"/>
      <c r="S13" s="425"/>
    </row>
    <row r="14" spans="1:19" s="1" customFormat="1" ht="15" customHeight="1">
      <c r="B14" s="7"/>
      <c r="C14" s="9"/>
      <c r="D14" s="9"/>
      <c r="E14" s="6"/>
      <c r="F14" s="880"/>
      <c r="G14" s="880"/>
      <c r="H14" s="880"/>
      <c r="I14" s="907">
        <v>2020</v>
      </c>
      <c r="J14" s="880">
        <v>56</v>
      </c>
      <c r="K14" s="880">
        <v>29</v>
      </c>
      <c r="L14" s="880">
        <v>27</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18</v>
      </c>
      <c r="K24" s="880">
        <v>10</v>
      </c>
      <c r="L24" s="880">
        <v>8</v>
      </c>
      <c r="N24" s="638"/>
      <c r="O24" s="638"/>
      <c r="P24" s="638"/>
      <c r="Q24" s="638"/>
      <c r="R24" s="436"/>
      <c r="S24" s="436"/>
    </row>
    <row r="25" spans="2:19" s="162" customFormat="1" ht="15" customHeight="1">
      <c r="B25" s="802" t="s">
        <v>465</v>
      </c>
      <c r="C25" s="9"/>
      <c r="D25" s="9"/>
      <c r="E25" s="6"/>
      <c r="F25" s="880"/>
      <c r="G25" s="880"/>
      <c r="H25" s="880"/>
      <c r="I25" s="907">
        <v>2019</v>
      </c>
      <c r="J25" s="880">
        <v>19</v>
      </c>
      <c r="K25" s="880">
        <v>12</v>
      </c>
      <c r="L25" s="880">
        <v>7</v>
      </c>
      <c r="N25" s="639"/>
      <c r="O25" s="639"/>
      <c r="P25" s="639"/>
      <c r="Q25" s="639"/>
      <c r="R25" s="436"/>
      <c r="S25" s="436"/>
    </row>
    <row r="26" spans="2:19" s="162" customFormat="1" ht="15" customHeight="1">
      <c r="B26" s="631"/>
      <c r="C26" s="9"/>
      <c r="D26" s="9"/>
      <c r="E26" s="6"/>
      <c r="F26" s="880"/>
      <c r="G26" s="880"/>
      <c r="H26" s="880"/>
      <c r="I26" s="907">
        <v>2020</v>
      </c>
      <c r="J26" s="880">
        <v>31</v>
      </c>
      <c r="K26" s="880">
        <v>17</v>
      </c>
      <c r="L26" s="880">
        <v>14</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28</v>
      </c>
      <c r="K28" s="880">
        <v>17</v>
      </c>
      <c r="L28" s="880">
        <v>11</v>
      </c>
      <c r="N28" s="637"/>
      <c r="O28" s="637"/>
      <c r="P28" s="637"/>
      <c r="Q28" s="637"/>
      <c r="R28" s="637"/>
    </row>
    <row r="29" spans="2:19" s="162" customFormat="1" ht="15" customHeight="1">
      <c r="B29" s="802" t="s">
        <v>467</v>
      </c>
      <c r="C29" s="9"/>
      <c r="D29" s="9"/>
      <c r="E29" s="6"/>
      <c r="F29" s="880"/>
      <c r="G29" s="880"/>
      <c r="H29" s="880"/>
      <c r="I29" s="907">
        <v>2019</v>
      </c>
      <c r="J29" s="880">
        <v>16</v>
      </c>
      <c r="K29" s="880">
        <v>6</v>
      </c>
      <c r="L29" s="880">
        <v>10</v>
      </c>
      <c r="N29" s="637"/>
      <c r="O29" s="637"/>
      <c r="P29" s="637"/>
      <c r="Q29" s="637"/>
      <c r="R29" s="637"/>
    </row>
    <row r="30" spans="2:19" s="162" customFormat="1" ht="15" customHeight="1">
      <c r="B30" s="4"/>
      <c r="C30" s="9"/>
      <c r="D30" s="9"/>
      <c r="E30" s="6"/>
      <c r="F30" s="880"/>
      <c r="G30" s="880"/>
      <c r="H30" s="880"/>
      <c r="I30" s="907">
        <v>2020</v>
      </c>
      <c r="J30" s="880">
        <v>25</v>
      </c>
      <c r="K30" s="880">
        <v>12</v>
      </c>
      <c r="L30" s="880">
        <v>13</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393</v>
      </c>
      <c r="K32" s="880">
        <v>245</v>
      </c>
      <c r="L32" s="880">
        <v>148</v>
      </c>
    </row>
    <row r="33" spans="2:14" s="162" customFormat="1" ht="15" customHeight="1">
      <c r="B33" s="291" t="s">
        <v>93</v>
      </c>
      <c r="C33" s="9"/>
      <c r="D33" s="9"/>
      <c r="E33" s="6"/>
      <c r="F33" s="880"/>
      <c r="G33" s="880"/>
      <c r="H33" s="880"/>
      <c r="I33" s="907">
        <v>2019</v>
      </c>
      <c r="J33" s="880">
        <v>273</v>
      </c>
      <c r="K33" s="880">
        <v>154</v>
      </c>
      <c r="L33" s="880">
        <v>119</v>
      </c>
    </row>
    <row r="34" spans="2:14" s="162" customFormat="1" ht="15" customHeight="1">
      <c r="B34" s="4"/>
      <c r="C34" s="9"/>
      <c r="D34" s="9"/>
      <c r="E34" s="6"/>
      <c r="F34" s="880"/>
      <c r="G34" s="880"/>
      <c r="H34" s="880"/>
      <c r="I34" s="907">
        <v>2020</v>
      </c>
      <c r="J34" s="880">
        <v>338</v>
      </c>
      <c r="K34" s="880">
        <v>209</v>
      </c>
      <c r="L34" s="880">
        <v>129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6</v>
      </c>
      <c r="K40" s="880">
        <v>5</v>
      </c>
      <c r="L40" s="880">
        <v>1</v>
      </c>
      <c r="N40" s="638"/>
    </row>
    <row r="41" spans="2:14" s="162" customFormat="1" ht="15" customHeight="1">
      <c r="B41" s="801" t="s">
        <v>463</v>
      </c>
      <c r="C41" s="9"/>
      <c r="D41" s="9"/>
      <c r="E41" s="6"/>
      <c r="F41" s="880"/>
      <c r="G41" s="880"/>
      <c r="H41" s="880"/>
      <c r="I41" s="907">
        <v>2019</v>
      </c>
      <c r="J41" s="880">
        <v>4</v>
      </c>
      <c r="K41" s="880">
        <v>3</v>
      </c>
      <c r="L41" s="880">
        <v>1</v>
      </c>
    </row>
    <row r="42" spans="2:14" s="162" customFormat="1" ht="15" customHeight="1">
      <c r="B42" s="291"/>
      <c r="C42" s="9"/>
      <c r="D42" s="9"/>
      <c r="E42" s="6"/>
      <c r="F42" s="880"/>
      <c r="G42" s="880"/>
      <c r="H42" s="880"/>
      <c r="I42" s="907">
        <v>2020</v>
      </c>
      <c r="J42" s="880">
        <v>3</v>
      </c>
      <c r="K42" s="880">
        <v>3</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262</v>
      </c>
      <c r="K44" s="880">
        <v>162</v>
      </c>
      <c r="L44" s="880">
        <v>100</v>
      </c>
    </row>
    <row r="45" spans="2:14" s="162" customFormat="1" ht="15" customHeight="1">
      <c r="B45" s="802" t="s">
        <v>465</v>
      </c>
      <c r="C45" s="9"/>
      <c r="D45" s="9"/>
      <c r="E45" s="6"/>
      <c r="F45" s="880"/>
      <c r="G45" s="880"/>
      <c r="H45" s="880"/>
      <c r="I45" s="907">
        <v>2019</v>
      </c>
      <c r="J45" s="880">
        <v>192</v>
      </c>
      <c r="K45" s="880">
        <v>110</v>
      </c>
      <c r="L45" s="880">
        <v>82</v>
      </c>
    </row>
    <row r="46" spans="2:14" s="162" customFormat="1" ht="15" customHeight="1">
      <c r="B46" s="631"/>
      <c r="C46" s="9"/>
      <c r="D46" s="9"/>
      <c r="E46" s="6"/>
      <c r="F46" s="880"/>
      <c r="G46" s="880"/>
      <c r="H46" s="880"/>
      <c r="I46" s="907">
        <v>2020</v>
      </c>
      <c r="J46" s="880">
        <v>236</v>
      </c>
      <c r="K46" s="880">
        <v>142</v>
      </c>
      <c r="L46" s="880">
        <v>94</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125</v>
      </c>
      <c r="K48" s="880">
        <v>78</v>
      </c>
      <c r="L48" s="880">
        <v>47</v>
      </c>
    </row>
    <row r="49" spans="1:14" s="162" customFormat="1" ht="15" customHeight="1">
      <c r="B49" s="802" t="s">
        <v>467</v>
      </c>
      <c r="C49" s="9"/>
      <c r="D49" s="9"/>
      <c r="E49" s="6"/>
      <c r="F49" s="880"/>
      <c r="G49" s="880"/>
      <c r="H49" s="880"/>
      <c r="I49" s="907">
        <v>2019</v>
      </c>
      <c r="J49" s="880">
        <v>77</v>
      </c>
      <c r="K49" s="880">
        <v>41</v>
      </c>
      <c r="L49" s="880">
        <v>36</v>
      </c>
    </row>
    <row r="50" spans="1:14" s="162" customFormat="1" ht="15" customHeight="1">
      <c r="B50" s="10"/>
      <c r="C50" s="9"/>
      <c r="D50" s="9"/>
      <c r="E50" s="6"/>
      <c r="F50" s="880"/>
      <c r="G50" s="880"/>
      <c r="H50" s="880"/>
      <c r="I50" s="907">
        <v>2020</v>
      </c>
      <c r="J50" s="880">
        <v>99</v>
      </c>
      <c r="K50" s="880">
        <v>64</v>
      </c>
      <c r="L50" s="880">
        <v>35</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5</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4</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v>1</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1.8</v>
      </c>
      <c r="H26" s="715"/>
    </row>
    <row r="27" spans="1:9" s="685" customFormat="1" ht="15" customHeight="1">
      <c r="B27" s="697" t="s">
        <v>5</v>
      </c>
      <c r="C27" s="716"/>
      <c r="D27" s="716"/>
      <c r="G27" s="306"/>
      <c r="H27" s="699"/>
    </row>
    <row r="28" spans="1:9" s="685" customFormat="1" ht="15" customHeight="1">
      <c r="B28" s="717" t="s">
        <v>400</v>
      </c>
      <c r="C28" s="718"/>
      <c r="D28" s="718"/>
      <c r="E28" s="712"/>
      <c r="G28" s="669">
        <v>13.2</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85</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21</v>
      </c>
      <c r="L11" s="934">
        <v>15</v>
      </c>
      <c r="M11" s="934">
        <v>6</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17</v>
      </c>
      <c r="L14" s="935">
        <v>13</v>
      </c>
      <c r="M14" s="935">
        <v>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3</v>
      </c>
      <c r="L17" s="935" t="s">
        <v>534</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493</v>
      </c>
      <c r="L20" s="935" t="s">
        <v>493</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534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55</v>
      </c>
      <c r="L29" s="935">
        <v>38</v>
      </c>
      <c r="M29" s="935">
        <v>17</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65</v>
      </c>
      <c r="L32" s="935">
        <v>57</v>
      </c>
      <c r="M32" s="935">
        <v>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992</v>
      </c>
      <c r="L35" s="935">
        <v>753</v>
      </c>
      <c r="M35" s="935">
        <v>239</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992</v>
      </c>
      <c r="L12" s="938">
        <v>753</v>
      </c>
      <c r="M12" s="938">
        <v>239</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503</v>
      </c>
      <c r="L21" s="937">
        <v>383</v>
      </c>
      <c r="M21" s="937">
        <v>120</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91</v>
      </c>
      <c r="L25" s="937">
        <v>73</v>
      </c>
      <c r="M25" s="937">
        <v>18</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17</v>
      </c>
      <c r="L28" s="937">
        <v>13</v>
      </c>
      <c r="M28" s="937">
        <v>4</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25</v>
      </c>
      <c r="L31" s="937">
        <v>21</v>
      </c>
      <c r="M31" s="937">
        <v>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370</v>
      </c>
      <c r="L34" s="937">
        <v>276</v>
      </c>
      <c r="M34" s="937">
        <v>94</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38</v>
      </c>
      <c r="L37" s="937">
        <v>29</v>
      </c>
      <c r="M37" s="937">
        <v>9</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3</v>
      </c>
      <c r="L43" s="937" t="s">
        <v>534</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336</v>
      </c>
      <c r="L46" s="937">
        <v>255</v>
      </c>
      <c r="M46" s="937">
        <v>81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255</v>
      </c>
      <c r="L49" s="937">
        <v>192</v>
      </c>
      <c r="M49" s="937">
        <v>63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25</v>
      </c>
      <c r="L52" s="937">
        <v>18</v>
      </c>
      <c r="M52" s="937">
        <v>7</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56</v>
      </c>
      <c r="L55" s="937">
        <v>45</v>
      </c>
      <c r="M55" s="937">
        <v>11</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80</v>
      </c>
      <c r="L58" s="937">
        <v>64</v>
      </c>
      <c r="M58" s="937">
        <v>16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34</v>
      </c>
      <c r="L63" s="937">
        <v>26</v>
      </c>
      <c r="M63" s="937">
        <v>8</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59</v>
      </c>
      <c r="L66" s="937">
        <v>44</v>
      </c>
      <c r="M66" s="937">
        <v>15</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8</v>
      </c>
      <c r="L72" s="937">
        <v>7</v>
      </c>
      <c r="M72" s="937" t="s">
        <v>534</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51</v>
      </c>
      <c r="L75" s="939">
        <v>37</v>
      </c>
      <c r="M75" s="939">
        <v>14</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13</v>
      </c>
      <c r="J8" s="198">
        <v>9</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v>
      </c>
      <c r="J11" s="198">
        <v>1</v>
      </c>
      <c r="K11" s="935" t="s">
        <v>493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91</v>
      </c>
      <c r="J17" s="198">
        <v>73</v>
      </c>
      <c r="K17" s="935">
        <v>18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17</v>
      </c>
      <c r="J20" s="198">
        <v>13</v>
      </c>
      <c r="K20" s="935">
        <v>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3</v>
      </c>
      <c r="J26" s="198">
        <v>1</v>
      </c>
      <c r="K26" s="935">
        <v>2</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99E84B-4157-431E-A0CE-9B4EEC22F60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4.7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H9" s="986" t="s">
        <v>549</v>
      </c>
      <c r="I9" s="986"/>
      <c r="J9" s="986"/>
      <c r="K9" s="987"/>
      <c r="L9" s="988"/>
    </row>
    <row r="10" spans="1:12" ht="5.25" customHeight="1">
      <c r="A10" s="983"/>
      <c r="B10" s="984"/>
      <c r="C10" s="984"/>
      <c r="D10" s="989"/>
      <c r="E10" s="989"/>
      <c r="F10" s="989"/>
      <c r="G10" s="989"/>
      <c r="H10" s="989"/>
      <c r="I10" s="989"/>
      <c r="J10" s="989"/>
      <c r="K10" s="987"/>
      <c r="L10" s="988"/>
    </row>
    <row r="11" spans="1:12" ht="28.5" customHeight="1" thickBot="1">
      <c r="A11" s="990"/>
      <c r="B11" s="991"/>
      <c r="C11" s="991"/>
      <c r="D11" s="992"/>
      <c r="E11" s="992"/>
      <c r="F11" s="992"/>
      <c r="G11" s="992"/>
      <c r="H11" s="992" t="s">
        <v>550</v>
      </c>
      <c r="I11" s="993"/>
      <c r="J11" s="994" t="s">
        <v>502</v>
      </c>
      <c r="K11" s="995"/>
      <c r="L11" s="988"/>
    </row>
    <row r="12" spans="1:12" ht="14.25" customHeight="1">
      <c r="B12" s="996"/>
      <c r="C12" s="988"/>
      <c r="D12" s="988"/>
      <c r="E12" s="983"/>
      <c r="F12" s="997"/>
      <c r="H12" s="997"/>
      <c r="I12" s="997"/>
      <c r="J12" s="997"/>
      <c r="L12" s="988"/>
    </row>
    <row r="13" spans="1:12" ht="15" customHeight="1">
      <c r="B13" s="998" t="s">
        <v>551</v>
      </c>
      <c r="C13" s="988"/>
      <c r="D13" s="988"/>
      <c r="E13" s="983"/>
      <c r="F13" s="997"/>
      <c r="H13" s="997"/>
      <c r="I13" s="997"/>
      <c r="J13" s="997"/>
      <c r="L13" s="988"/>
    </row>
    <row r="14" spans="1:12" ht="15" customHeight="1">
      <c r="B14" s="999" t="s">
        <v>552</v>
      </c>
      <c r="C14" s="988"/>
      <c r="D14" s="988"/>
      <c r="E14" s="983"/>
      <c r="F14" s="997"/>
      <c r="H14" s="997"/>
      <c r="I14" s="997"/>
      <c r="J14" s="997"/>
      <c r="L14" s="988"/>
    </row>
    <row r="15" spans="1:12" ht="15" customHeight="1">
      <c r="D15" s="978"/>
      <c r="E15" s="975"/>
      <c r="F15" s="975"/>
      <c r="H15" s="975"/>
      <c r="I15" s="975"/>
      <c r="J15" s="975"/>
      <c r="K15" s="985"/>
      <c r="L15" s="985"/>
    </row>
    <row r="16" spans="1:12" ht="15" customHeight="1">
      <c r="B16" s="998" t="s">
        <v>553</v>
      </c>
      <c r="C16" s="1000"/>
      <c r="D16" s="1001"/>
      <c r="E16" s="1001"/>
      <c r="F16" s="1001"/>
      <c r="H16" s="1001">
        <v>9.6999999999999993</v>
      </c>
      <c r="I16" s="1001"/>
      <c r="J16" s="1001">
        <v>7.8</v>
      </c>
      <c r="K16" s="1002"/>
      <c r="L16" s="1003"/>
    </row>
    <row r="17" spans="2:12" ht="15" customHeight="1">
      <c r="B17" s="999"/>
      <c r="C17" s="1000"/>
      <c r="D17" s="975"/>
      <c r="E17" s="975"/>
      <c r="F17" s="975"/>
      <c r="H17" s="975"/>
      <c r="I17" s="975"/>
      <c r="J17" s="975"/>
      <c r="K17" s="1002"/>
      <c r="L17" s="1003"/>
    </row>
    <row r="18" spans="2:12" ht="15" customHeight="1">
      <c r="B18" s="998" t="s">
        <v>554</v>
      </c>
      <c r="C18" s="1000"/>
      <c r="D18" s="1001"/>
      <c r="E18" s="1001"/>
      <c r="F18" s="1001"/>
      <c r="H18" s="1001">
        <v>0.4</v>
      </c>
      <c r="I18" s="1001"/>
      <c r="J18" s="1001">
        <v>1.4</v>
      </c>
      <c r="K18" s="1002"/>
      <c r="L18" s="1003"/>
    </row>
    <row r="19" spans="2:12" ht="15" customHeight="1">
      <c r="B19" s="999" t="s">
        <v>555</v>
      </c>
      <c r="C19" s="1000"/>
      <c r="D19" s="975"/>
      <c r="E19" s="975"/>
      <c r="F19" s="975"/>
      <c r="H19" s="975"/>
      <c r="I19" s="975"/>
      <c r="J19" s="975"/>
      <c r="K19" s="1002"/>
      <c r="L19" s="1003"/>
    </row>
    <row r="20" spans="2:12" ht="15" customHeight="1">
      <c r="B20" s="999"/>
      <c r="C20" s="1000"/>
      <c r="D20" s="975"/>
      <c r="E20" s="975"/>
      <c r="F20" s="975"/>
      <c r="H20" s="975"/>
      <c r="I20" s="975"/>
      <c r="J20" s="975"/>
      <c r="K20" s="1002"/>
      <c r="L20" s="1003"/>
    </row>
    <row r="21" spans="2:12" ht="15" customHeight="1">
      <c r="B21" s="998" t="s">
        <v>556</v>
      </c>
      <c r="C21" s="1000"/>
      <c r="D21" s="1001"/>
      <c r="E21" s="1001"/>
      <c r="F21" s="1001"/>
      <c r="H21" s="1001">
        <v>5.6</v>
      </c>
      <c r="I21" s="1001"/>
      <c r="J21" s="1001">
        <v>12</v>
      </c>
      <c r="K21" s="1002"/>
      <c r="L21" s="1003"/>
    </row>
    <row r="22" spans="2:12" ht="15" customHeight="1">
      <c r="B22" s="999" t="s">
        <v>557</v>
      </c>
      <c r="C22" s="1000"/>
      <c r="D22" s="975"/>
      <c r="E22" s="975"/>
      <c r="F22" s="975"/>
      <c r="H22" s="975"/>
      <c r="I22" s="975"/>
      <c r="J22" s="975"/>
      <c r="K22" s="1002"/>
      <c r="L22" s="1003"/>
    </row>
    <row r="23" spans="2:12" ht="15" customHeight="1">
      <c r="B23" s="999"/>
      <c r="C23" s="1000"/>
      <c r="D23" s="975"/>
      <c r="E23" s="975"/>
      <c r="F23" s="975"/>
      <c r="H23" s="975"/>
      <c r="I23" s="975"/>
      <c r="J23" s="975"/>
      <c r="K23" s="1002"/>
      <c r="L23" s="1003"/>
    </row>
    <row r="24" spans="2:12" ht="15" customHeight="1">
      <c r="B24" s="998" t="s">
        <v>558</v>
      </c>
      <c r="C24" s="1000"/>
      <c r="D24" s="1001"/>
      <c r="E24" s="1001"/>
      <c r="F24" s="1001"/>
      <c r="H24" s="1001">
        <v>3.7</v>
      </c>
      <c r="I24" s="1001"/>
      <c r="J24" s="1001">
        <v>3.7</v>
      </c>
      <c r="K24" s="1002"/>
      <c r="L24" s="1003"/>
    </row>
    <row r="25" spans="2:12" ht="15" customHeight="1">
      <c r="B25" s="999" t="s">
        <v>559</v>
      </c>
      <c r="C25" s="1000"/>
      <c r="D25" s="975"/>
      <c r="E25" s="975"/>
      <c r="F25" s="975"/>
      <c r="H25" s="975"/>
      <c r="I25" s="975"/>
      <c r="J25" s="975"/>
      <c r="K25" s="1002"/>
      <c r="L25" s="1003"/>
    </row>
    <row r="26" spans="2:12" ht="15" customHeight="1">
      <c r="B26" s="999"/>
      <c r="C26" s="1000"/>
      <c r="D26" s="975"/>
      <c r="E26" s="975"/>
      <c r="F26" s="975"/>
      <c r="H26" s="975"/>
      <c r="I26" s="975"/>
      <c r="J26" s="975"/>
      <c r="K26" s="1002"/>
      <c r="L26" s="1003"/>
    </row>
    <row r="27" spans="2:12" ht="15" customHeight="1">
      <c r="B27" s="998" t="s">
        <v>560</v>
      </c>
      <c r="C27" s="1000"/>
      <c r="D27" s="1001"/>
      <c r="E27" s="1001"/>
      <c r="F27" s="1001"/>
      <c r="H27" s="1001">
        <v>6.4</v>
      </c>
      <c r="I27" s="1001"/>
      <c r="J27" s="1001">
        <v>6.1</v>
      </c>
      <c r="K27" s="1002"/>
      <c r="L27" s="1003"/>
    </row>
    <row r="28" spans="2:12" ht="15" customHeight="1">
      <c r="B28" s="999" t="s">
        <v>561</v>
      </c>
      <c r="C28" s="1000"/>
      <c r="D28" s="975"/>
      <c r="E28" s="975"/>
      <c r="F28" s="975"/>
      <c r="H28" s="975"/>
      <c r="I28" s="975"/>
      <c r="J28" s="975"/>
      <c r="K28" s="1002"/>
      <c r="L28" s="1003"/>
    </row>
    <row r="29" spans="2:12" ht="15" customHeight="1">
      <c r="B29" s="999"/>
      <c r="C29" s="1000"/>
      <c r="D29" s="975"/>
      <c r="E29" s="975"/>
      <c r="F29" s="975"/>
      <c r="H29" s="975"/>
      <c r="I29" s="975"/>
      <c r="J29" s="975"/>
      <c r="K29" s="1002"/>
      <c r="L29" s="1003"/>
    </row>
    <row r="30" spans="2:12" ht="15" customHeight="1">
      <c r="B30" s="998" t="s">
        <v>562</v>
      </c>
      <c r="C30" s="1000"/>
      <c r="D30" s="1001"/>
      <c r="E30" s="1001"/>
      <c r="F30" s="1001"/>
      <c r="H30" s="1001">
        <v>4</v>
      </c>
      <c r="I30" s="1001"/>
      <c r="J30" s="1001">
        <v>4.3</v>
      </c>
      <c r="K30" s="1002"/>
      <c r="L30" s="1003"/>
    </row>
    <row r="31" spans="2:12" ht="15" customHeight="1">
      <c r="B31" s="999" t="s">
        <v>563</v>
      </c>
      <c r="C31" s="1000"/>
      <c r="D31" s="978"/>
      <c r="E31" s="978"/>
      <c r="F31" s="978"/>
      <c r="H31" s="978"/>
      <c r="I31" s="978"/>
      <c r="J31" s="978"/>
      <c r="K31" s="1002"/>
      <c r="L31" s="1003"/>
    </row>
    <row r="32" spans="2:12" ht="15" customHeight="1">
      <c r="B32" s="999"/>
      <c r="C32" s="1000"/>
      <c r="D32" s="978"/>
      <c r="E32" s="978"/>
      <c r="F32" s="978"/>
      <c r="H32" s="978"/>
      <c r="I32" s="978"/>
      <c r="J32" s="978"/>
      <c r="K32" s="1002"/>
      <c r="L32" s="1003"/>
    </row>
    <row r="33" spans="1:15" ht="15" customHeight="1">
      <c r="B33" s="998" t="s">
        <v>564</v>
      </c>
      <c r="C33" s="1000"/>
      <c r="D33" s="1000"/>
      <c r="E33" s="1000"/>
      <c r="F33" s="1000"/>
      <c r="H33" s="1000">
        <v>4.0999999999999996</v>
      </c>
      <c r="I33" s="1000"/>
      <c r="J33" s="1000">
        <v>3</v>
      </c>
      <c r="K33" s="1002"/>
      <c r="L33" s="1003"/>
    </row>
    <row r="34" spans="1:15" ht="15" customHeight="1">
      <c r="B34" s="999"/>
      <c r="C34" s="1000"/>
      <c r="D34" s="975"/>
      <c r="E34" s="975"/>
      <c r="F34" s="975"/>
      <c r="H34" s="975"/>
      <c r="I34" s="975"/>
      <c r="J34" s="975"/>
      <c r="K34" s="1002"/>
      <c r="L34" s="1003"/>
    </row>
    <row r="35" spans="1:15" ht="15" customHeight="1">
      <c r="B35" s="998" t="s">
        <v>565</v>
      </c>
      <c r="C35" s="1000"/>
      <c r="D35" s="1001"/>
      <c r="E35" s="1001"/>
      <c r="F35" s="1001"/>
      <c r="H35" s="1001">
        <v>7.7</v>
      </c>
      <c r="I35" s="1001"/>
      <c r="J35" s="1001">
        <v>4.4000000000000004</v>
      </c>
      <c r="K35" s="1002"/>
      <c r="L35" s="1003"/>
    </row>
    <row r="36" spans="1:15" ht="15" customHeight="1">
      <c r="B36" s="999" t="s">
        <v>566</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567</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568</v>
      </c>
      <c r="C43" s="1005"/>
      <c r="D43" s="1005"/>
      <c r="E43" s="1005"/>
      <c r="F43" s="1006"/>
      <c r="G43" s="1006"/>
      <c r="H43" s="1006"/>
      <c r="I43" s="1006"/>
      <c r="J43" s="1006"/>
      <c r="K43" s="1010"/>
      <c r="L43" s="985"/>
    </row>
    <row r="44" spans="1:15" ht="15" customHeight="1">
      <c r="A44" s="1005"/>
      <c r="B44" s="1012" t="s">
        <v>569</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570</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571</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572</v>
      </c>
    </row>
    <row r="52" spans="2:12" ht="15.75" customHeight="1">
      <c r="B52" s="1019"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98C996-0805-4269-A722-4D5EC8269746}">
  <sheetPr codeName="Sheet28">
    <pageSetUpPr fitToPage="1"/>
  </sheetPr>
  <dimension ref="B2:J25"/>
  <sheetViews>
    <sheetView tabSelected="1" view="pageBreakPreview" zoomScale="95" zoomScaleNormal="100" zoomScaleSheetLayoutView="95"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29.45" customHeight="1">
      <c r="B2" s="1020" t="s">
        <v>574</v>
      </c>
      <c r="C2" s="1021" t="s">
        <v>575</v>
      </c>
      <c r="D2" s="1021"/>
      <c r="E2" s="1021"/>
      <c r="F2" s="1021"/>
      <c r="G2" s="1021"/>
      <c r="H2" s="1021"/>
      <c r="I2" s="1021"/>
    </row>
    <row r="3" spans="2:10" ht="29.45" customHeight="1">
      <c r="B3" s="1023" t="s">
        <v>576</v>
      </c>
      <c r="C3" s="1024" t="s">
        <v>577</v>
      </c>
      <c r="D3" s="1024"/>
      <c r="E3" s="1024"/>
      <c r="F3" s="1024"/>
      <c r="G3" s="1024"/>
      <c r="H3" s="1024"/>
      <c r="I3" s="1024"/>
    </row>
    <row r="4" spans="2:10" ht="15.75" thickBot="1">
      <c r="D4" s="1025"/>
      <c r="E4" s="1025"/>
      <c r="F4" s="1025"/>
      <c r="G4" s="1025"/>
      <c r="H4" s="1025"/>
      <c r="I4" s="1025"/>
    </row>
    <row r="5" spans="2:10" ht="99" customHeight="1" thickTop="1" thickBot="1">
      <c r="B5" s="1026" t="s">
        <v>578</v>
      </c>
      <c r="C5" s="1026"/>
      <c r="D5" s="1027" t="s">
        <v>579</v>
      </c>
      <c r="E5" s="1027">
        <v>2016</v>
      </c>
      <c r="F5" s="1027">
        <v>2017</v>
      </c>
      <c r="G5" s="1027">
        <v>2018</v>
      </c>
      <c r="H5" s="1027">
        <v>2019</v>
      </c>
      <c r="I5" s="1028">
        <v>2020</v>
      </c>
    </row>
    <row r="6" spans="2:10" ht="30" customHeight="1">
      <c r="B6" s="1029"/>
      <c r="C6" s="1030" t="s">
        <v>580</v>
      </c>
      <c r="D6" s="1031" t="s">
        <v>581</v>
      </c>
      <c r="E6" s="1032" t="s">
        <v>582</v>
      </c>
      <c r="F6" s="1032" t="s">
        <v>582</v>
      </c>
      <c r="G6" s="1032" t="s">
        <v>582</v>
      </c>
      <c r="H6" s="1032" t="s">
        <v>582</v>
      </c>
      <c r="I6" s="1032" t="s">
        <v>582</v>
      </c>
    </row>
    <row r="7" spans="2:10" ht="30" customHeight="1">
      <c r="B7" s="1029"/>
      <c r="C7" s="1033"/>
      <c r="D7" s="1034" t="s">
        <v>583</v>
      </c>
      <c r="E7" s="1035" t="s">
        <v>582</v>
      </c>
      <c r="F7" s="1035" t="s">
        <v>582</v>
      </c>
      <c r="G7" s="1036" t="s">
        <v>582</v>
      </c>
      <c r="H7" s="1035" t="s">
        <v>582</v>
      </c>
      <c r="I7" s="1037" t="s">
        <v>582</v>
      </c>
    </row>
    <row r="8" spans="2:10" ht="42.6" customHeight="1">
      <c r="B8" s="1029"/>
      <c r="C8" s="1038" t="s">
        <v>584</v>
      </c>
      <c r="D8" s="1039" t="s">
        <v>585</v>
      </c>
      <c r="E8" s="1040" t="s">
        <v>582</v>
      </c>
      <c r="F8" s="1040" t="s">
        <v>582</v>
      </c>
      <c r="G8" s="1040" t="s">
        <v>582</v>
      </c>
      <c r="H8" s="1040" t="s">
        <v>582</v>
      </c>
      <c r="I8" s="1040" t="s">
        <v>582</v>
      </c>
    </row>
    <row r="9" spans="2:10" ht="30" customHeight="1">
      <c r="B9" s="1029"/>
      <c r="C9" s="1033"/>
      <c r="D9" s="1041" t="s">
        <v>586</v>
      </c>
      <c r="E9" s="1035" t="s">
        <v>582</v>
      </c>
      <c r="F9" s="1035" t="s">
        <v>582</v>
      </c>
      <c r="G9" s="1042" t="s">
        <v>582</v>
      </c>
      <c r="H9" s="1035" t="s">
        <v>582</v>
      </c>
      <c r="I9" s="1035" t="s">
        <v>582</v>
      </c>
    </row>
    <row r="10" spans="2:10" ht="39.6" customHeight="1" thickBot="1">
      <c r="B10" s="1043"/>
      <c r="C10" s="1044" t="s">
        <v>587</v>
      </c>
      <c r="D10" s="1045" t="s">
        <v>588</v>
      </c>
      <c r="E10" s="1046" t="s">
        <v>582</v>
      </c>
      <c r="F10" s="1046" t="s">
        <v>582</v>
      </c>
      <c r="G10" s="1047" t="s">
        <v>582</v>
      </c>
      <c r="H10" s="1046" t="s">
        <v>582</v>
      </c>
      <c r="I10" s="1046" t="s">
        <v>582</v>
      </c>
    </row>
    <row r="11" spans="2:10">
      <c r="I11" s="1048" t="s">
        <v>589</v>
      </c>
      <c r="J11" s="1048"/>
    </row>
    <row r="12" spans="2:10">
      <c r="I12" s="1049" t="s">
        <v>590</v>
      </c>
      <c r="J12" s="1049"/>
    </row>
    <row r="14" spans="2:10" ht="15.75">
      <c r="B14" s="1050" t="s">
        <v>591</v>
      </c>
      <c r="C14" s="1051"/>
    </row>
    <row r="15" spans="2:10" ht="15.75">
      <c r="B15" s="1050" t="s">
        <v>592</v>
      </c>
      <c r="C15" s="1051"/>
    </row>
    <row r="16" spans="2:10" ht="15.75">
      <c r="B16" s="1052" t="s">
        <v>593</v>
      </c>
      <c r="C16" s="1051"/>
    </row>
    <row r="17" spans="2:9" ht="15.75">
      <c r="B17" s="1050"/>
      <c r="C17" s="1051"/>
    </row>
    <row r="18" spans="2:9" ht="26.25" customHeight="1">
      <c r="B18" s="1053" t="s">
        <v>594</v>
      </c>
      <c r="C18" s="1053"/>
      <c r="D18" s="1053"/>
      <c r="E18" s="1053"/>
      <c r="F18" s="1053"/>
      <c r="G18" s="1053"/>
      <c r="H18" s="1053"/>
      <c r="I18" s="1053"/>
    </row>
    <row r="19" spans="2:9" ht="16.5">
      <c r="B19" s="1052" t="s">
        <v>595</v>
      </c>
      <c r="C19" s="1052"/>
      <c r="D19" s="1054"/>
      <c r="E19" s="1054"/>
      <c r="F19" s="1054"/>
      <c r="G19" s="1054"/>
      <c r="H19" s="1054"/>
      <c r="I19" s="1054"/>
    </row>
    <row r="21" spans="2:9">
      <c r="B21" s="1050"/>
    </row>
    <row r="22" spans="2:9">
      <c r="B22" s="1052"/>
    </row>
    <row r="24" spans="2:9">
      <c r="B24" s="1050"/>
    </row>
    <row r="25" spans="2:9">
      <c r="B25" s="1052"/>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