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5DBD32E1-689C-4654-A94D-9C6FF5FDCF89}" xr6:coauthVersionLast="44" xr6:coauthVersionMax="44" xr10:uidLastSave="{00000000-0000-0000-0000-000000000000}"/>
  <bookViews>
    <workbookView xWindow="-120" yWindow="-120" windowWidth="29040" windowHeight="14175" tabRatio="871" firstSheet="13"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'14.0_Alam_Sekitar'!$A$1:$J$22</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eeee" localSheetId="24">#REF!</definedName>
    <definedName name="reeeee">#REF!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eee" localSheetId="24">#REF!</definedName>
    <definedName name="seeee">#REF!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981" uniqueCount="594">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Subang, Selangor, 2020</t>
  </si>
  <si>
    <t>: Selected statistics of basic information, Parliament of Subang, Selangor, 2020</t>
  </si>
  <si>
    <t>N.31
Subang Jaya</t>
  </si>
  <si>
    <t>N.30
Kinrara</t>
  </si>
  <si>
    <t>P.104
SUBANG</t>
  </si>
  <si>
    <t>n.a</t>
  </si>
  <si>
    <t>: Statistik utama penduduk pada tahun banci, Selangor</t>
  </si>
  <si>
    <t>: Principal statistics of population on census year, Selangor</t>
  </si>
  <si>
    <t>: Statistik utama penduduk pada tahun banci, Selangor (samb.)</t>
  </si>
  <si>
    <t>: Principal statistics of population on census year, Selangor (cont'd)</t>
  </si>
  <si>
    <t>: Statistik terpilih penduduk, Parlimen Subang, Selangor, 2020</t>
  </si>
  <si>
    <t>: Selected statistics of population, Parliament of Subang, Selangor, 2020</t>
  </si>
  <si>
    <t>: Statistik terpilih penduduk, Parlimen Subang, Selangor, 2020 (samb.)</t>
  </si>
  <si>
    <t>: Selected statistics of population, Parliament of Subang, Selangor, 2020 (cont'd)</t>
  </si>
  <si>
    <t>Subang</t>
  </si>
  <si>
    <t>Kinrara</t>
  </si>
  <si>
    <t>Subang Jaya</t>
  </si>
  <si>
    <t>: Bilangan kelahiran hidup dan kematian mengikut jantina, Parlimen Subang, Selangor, 2020</t>
  </si>
  <si>
    <t>: Number of live births and deaths by sex, Parliament of Subang, Selangor, 2020</t>
  </si>
  <si>
    <t>: Statistik terpilih perumahan, Parlimen Subang, Selangor, 2019</t>
  </si>
  <si>
    <t>: Selected statistics on housing, Parliament of Subang, Selangor, 2019</t>
  </si>
  <si>
    <t>: Statistik terpilih guna tenaga, Parlimen Subang, Selangor, 2020</t>
  </si>
  <si>
    <t>: Selected statistics on employment, Parliament of Subang, Selangor, 2020</t>
  </si>
  <si>
    <t>: Statistik terpilih pendapatan isi rumah, Parlimen Subang, Selangor, 2019</t>
  </si>
  <si>
    <t>: Selected statistics of household income, Parliament of Subang, Selangor, 2019</t>
  </si>
  <si>
    <t>: Statistik terpilih pendidikan, Parlimen Subang, Selangor, 2020</t>
  </si>
  <si>
    <t>: Selected statistics of education, Parliament of Subang, Selangor, 2020</t>
  </si>
  <si>
    <t>: Statistik terpilih kesihatan, Parlimen Subang, Selangor, 2020</t>
  </si>
  <si>
    <t>: Selected statistics of health, Parliament of Subang, Selangor, 2020</t>
  </si>
  <si>
    <t>-</t>
  </si>
  <si>
    <t>: Statistik kemiskinan berdaftar dengan eKasih mengikut jantina, Parlimen Subang, Selangor</t>
  </si>
  <si>
    <t>: Statistics of poverty registered with eKasih by sex, Parliament of Subang, Selangor</t>
  </si>
  <si>
    <t>: Statistik kemiskinan berdaftar dengan eKasih mengikut kumpulan etnik, Parlimen Subang, Selangor</t>
  </si>
  <si>
    <t>: Statistics of poverty registered with eKasih by ethnic group, Parliament of Subang, Selangor</t>
  </si>
  <si>
    <t>: Statistik kemiskinan berdaftar dengan eKasih mengikut agama, Parlimen Subang, Selangor</t>
  </si>
  <si>
    <t>: Statistics of poverty registered with eKasih by religion, Parliament of Subang, Selangor</t>
  </si>
  <si>
    <t>: Statistik kemiskinan berdaftar dengan eKasih mengikut kumpulan umur, Parlimen Subang, Selangor</t>
  </si>
  <si>
    <t>: Statistics of poverty registered with eKasih by age group, Parliament of Subang, Selangor</t>
  </si>
  <si>
    <t>: Statistik terpilih keselamatan awam, Parlimen Subang, Selangor, 2020</t>
  </si>
  <si>
    <t>: Selected statistics of public safety, Parliament of Subang, Selangor, 2020</t>
  </si>
  <si>
    <t>: Statistik terpilih internet dan media sosial, Parlimen Subang, Selangor, 2020</t>
  </si>
  <si>
    <t>: Selected statistics of internet and social media, Parliament of Subang, Selangor, 2020</t>
  </si>
  <si>
    <t>: Akses kepada kemudahan asas kepada isi rumah, Parlimen Subang, Selangor, 2019</t>
  </si>
  <si>
    <t>: Access to basic amenities for households, Parliament of Subang, Selangor, 2019</t>
  </si>
  <si>
    <t>: Bilangan pertubuhan/ syarikat perniagaan mengikut sektor, Parlimen Subang, Selangor, 2022</t>
  </si>
  <si>
    <t>:  Number of establishments/ businesses by sector, Parliament of Subang, Selangor, 2022</t>
  </si>
  <si>
    <t>: Bilangan pertubuhan/ syarikat perniagaan terpilih sektor Perkhidmatan, Parlimen Subang, Selangor, 2022</t>
  </si>
  <si>
    <t>: Number of establishments/ businesses by sector, Parliament of Subang, Selangor, 2022</t>
  </si>
  <si>
    <t>: Statistik terpilih perkhidmatan, Parlimen Subang, Selangor, 2022</t>
  </si>
  <si>
    <t>: Bilangan fasiliti awam, Parlimen Subang, Selangor, 2022</t>
  </si>
  <si>
    <t>: Number of public facilities, Parliament of Subang, Selangor, 2022</t>
  </si>
  <si>
    <t>: Bilangan fasiliti awam, Parlimen Subang, Selangor, 2022 (samb.)</t>
  </si>
  <si>
    <t>: Number of public facilities, Parliament of Subang, Selangor, 2022 (cont'd)</t>
  </si>
  <si>
    <t>: Statistik lain-lain, Parlimen Subang, Selangor, 2022</t>
  </si>
  <si>
    <t>: Other statistics, Parliament of Subang, Selangor, 2022</t>
  </si>
  <si>
    <t>Jadual 13.0</t>
  </si>
  <si>
    <t>: Statistik terpilih Penggunaan Per Kapita item pertanian, Parlimen Subang, Selangor, 
  2020</t>
  </si>
  <si>
    <t>Table 13.0</t>
  </si>
  <si>
    <t xml:space="preserve">: Selected statistics on Per Capita Consumption of agricultural item, Parliament of 
  Subang, Selangor,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Petaling</t>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Subang, Selangor 2016-2020</t>
  </si>
  <si>
    <t>Table 14.0:</t>
  </si>
  <si>
    <t>Mean temperature, rainfall volume and mean relative humidity, Parliament of Subang, Selangor,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Petaling Jaya
(58.6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Subang
(16.6 m)</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sz val="11"/>
      <color theme="1"/>
      <name val="Calibri"/>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9">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
      <left/>
      <right/>
      <top style="thin">
        <color indexed="64"/>
      </top>
      <bottom style="medium">
        <color indexed="64"/>
      </bottom>
      <diagonal/>
    </border>
  </borders>
  <cellStyleXfs count="54258">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95" fillId="0" borderId="0"/>
    <xf numFmtId="0" fontId="1" fillId="0" borderId="0"/>
    <xf numFmtId="43" fontId="1" fillId="0" borderId="0" applyFont="0" applyFill="0" applyBorder="0" applyAlignment="0" applyProtection="0"/>
  </cellStyleXfs>
  <cellXfs count="1066">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95" fillId="0" borderId="0" xfId="54255"/>
    <xf numFmtId="0" fontId="96" fillId="0" borderId="0" xfId="54255" applyFont="1" applyAlignment="1">
      <alignment horizontal="right"/>
    </xf>
    <xf numFmtId="0" fontId="97" fillId="0" borderId="0" xfId="54255" applyFont="1" applyAlignment="1">
      <alignment horizontal="right" vertical="top"/>
    </xf>
    <xf numFmtId="0" fontId="97" fillId="0" borderId="0" xfId="54255" applyFont="1" applyAlignment="1">
      <alignment horizontal="left" vertical="top" wrapText="1"/>
    </xf>
    <xf numFmtId="0" fontId="96" fillId="0" borderId="0" xfId="54255" applyFont="1"/>
    <xf numFmtId="0" fontId="97" fillId="0" borderId="0" xfId="54255" applyFont="1" applyAlignment="1">
      <alignment horizontal="right" vertical="center"/>
    </xf>
    <xf numFmtId="0" fontId="98" fillId="0" borderId="0" xfId="54255" applyFont="1" applyAlignment="1">
      <alignment horizontal="right" vertical="center"/>
    </xf>
    <xf numFmtId="0" fontId="98" fillId="0" borderId="0" xfId="54255" applyFont="1" applyAlignment="1">
      <alignment horizontal="justify" vertical="top" wrapText="1"/>
    </xf>
    <xf numFmtId="0" fontId="96" fillId="0" borderId="21" xfId="54255" applyFont="1" applyBorder="1"/>
    <xf numFmtId="178" fontId="99" fillId="0" borderId="0" xfId="54255" applyNumberFormat="1" applyFont="1" applyAlignment="1">
      <alignment horizontal="right" vertical="top" wrapText="1"/>
    </xf>
    <xf numFmtId="178" fontId="99" fillId="0" borderId="0" xfId="54255" applyNumberFormat="1" applyFont="1" applyAlignment="1">
      <alignment vertical="center" wrapText="1"/>
    </xf>
    <xf numFmtId="0" fontId="96" fillId="0" borderId="0" xfId="54255" applyFont="1" applyAlignment="1">
      <alignment vertical="center"/>
    </xf>
    <xf numFmtId="0" fontId="96" fillId="0" borderId="0" xfId="54255" applyFont="1" applyAlignment="1">
      <alignment horizontal="right" vertical="center" wrapText="1"/>
    </xf>
    <xf numFmtId="0" fontId="71" fillId="0" borderId="0" xfId="54255" applyFont="1" applyAlignment="1">
      <alignment vertical="center"/>
    </xf>
    <xf numFmtId="0" fontId="99" fillId="0" borderId="0" xfId="54255" applyFont="1" applyAlignment="1">
      <alignment horizontal="right" vertical="center"/>
    </xf>
    <xf numFmtId="0" fontId="96" fillId="0" borderId="0" xfId="54255" applyFont="1" applyAlignment="1">
      <alignment horizontal="right" vertical="center"/>
    </xf>
    <xf numFmtId="178" fontId="99" fillId="0" borderId="21" xfId="54255" applyNumberFormat="1" applyFont="1" applyBorder="1" applyAlignment="1">
      <alignment horizontal="right" vertical="top" wrapText="1"/>
    </xf>
    <xf numFmtId="178" fontId="99" fillId="0" borderId="21" xfId="54255" applyNumberFormat="1" applyFont="1" applyBorder="1" applyAlignment="1">
      <alignment vertical="center" wrapText="1"/>
    </xf>
    <xf numFmtId="0" fontId="96" fillId="0" borderId="21" xfId="54255" applyFont="1" applyBorder="1" applyAlignment="1">
      <alignment horizontal="right" vertical="center"/>
    </xf>
    <xf numFmtId="0" fontId="71" fillId="0" borderId="21" xfId="54255" applyFont="1" applyBorder="1" applyAlignment="1">
      <alignment vertical="center"/>
    </xf>
    <xf numFmtId="0" fontId="96" fillId="0" borderId="0" xfId="54255" applyFont="1" applyAlignment="1">
      <alignment horizontal="center" vertical="center"/>
    </xf>
    <xf numFmtId="178" fontId="96" fillId="0" borderId="0" xfId="54255" applyNumberFormat="1" applyFont="1" applyAlignment="1">
      <alignment horizontal="right" vertical="top" wrapText="1"/>
    </xf>
    <xf numFmtId="0" fontId="99" fillId="0" borderId="0" xfId="54255" applyFont="1" applyAlignment="1">
      <alignment horizontal="left" vertical="center"/>
    </xf>
    <xf numFmtId="0" fontId="100" fillId="0" borderId="0" xfId="54255" applyFont="1" applyAlignment="1">
      <alignment horizontal="left" vertical="center"/>
    </xf>
    <xf numFmtId="168" fontId="96" fillId="0" borderId="0" xfId="54255" applyNumberFormat="1" applyFont="1" applyAlignment="1">
      <alignment horizontal="right" vertical="center"/>
    </xf>
    <xf numFmtId="168" fontId="96" fillId="0" borderId="0" xfId="54255" applyNumberFormat="1" applyFont="1" applyAlignment="1">
      <alignment horizontal="right"/>
    </xf>
    <xf numFmtId="2" fontId="96" fillId="0" borderId="0" xfId="54255" applyNumberFormat="1" applyFont="1" applyAlignment="1">
      <alignment horizontal="right" vertical="center"/>
    </xf>
    <xf numFmtId="2" fontId="96" fillId="0" borderId="0" xfId="54255" applyNumberFormat="1" applyFont="1" applyAlignment="1">
      <alignment horizontal="left"/>
    </xf>
    <xf numFmtId="0" fontId="96" fillId="0" borderId="22" xfId="54255" applyFont="1" applyBorder="1" applyAlignment="1">
      <alignment vertical="center"/>
    </xf>
    <xf numFmtId="0" fontId="101" fillId="0" borderId="0" xfId="54255" applyFont="1"/>
    <xf numFmtId="0" fontId="101" fillId="0" borderId="0" xfId="54255" applyFont="1" applyAlignment="1">
      <alignment vertical="center"/>
    </xf>
    <xf numFmtId="0" fontId="102" fillId="0" borderId="0" xfId="54255" applyFont="1" applyAlignment="1">
      <alignment horizontal="right" vertical="center"/>
    </xf>
    <xf numFmtId="0" fontId="103" fillId="0" borderId="0" xfId="54255" applyFont="1" applyAlignment="1">
      <alignment horizontal="right" vertical="center"/>
    </xf>
    <xf numFmtId="0" fontId="102" fillId="0" borderId="0" xfId="54255" applyFont="1" applyAlignment="1">
      <alignment vertical="center"/>
    </xf>
    <xf numFmtId="0" fontId="100" fillId="0" borderId="0" xfId="54255" applyFont="1" applyAlignment="1">
      <alignment horizontal="right" vertical="center"/>
    </xf>
    <xf numFmtId="179" fontId="102" fillId="0" borderId="0" xfId="54255" applyNumberFormat="1" applyFont="1"/>
    <xf numFmtId="179" fontId="101" fillId="0" borderId="0" xfId="54255" applyNumberFormat="1" applyFont="1"/>
    <xf numFmtId="179" fontId="102" fillId="0" borderId="0" xfId="54255" applyNumberFormat="1" applyFont="1" applyAlignment="1">
      <alignment vertical="center"/>
    </xf>
    <xf numFmtId="179" fontId="102" fillId="0" borderId="0" xfId="54255" applyNumberFormat="1" applyFont="1" applyAlignment="1">
      <alignment horizontal="justify" vertical="center" wrapText="1"/>
    </xf>
    <xf numFmtId="0" fontId="101" fillId="0" borderId="0" xfId="54255" applyFont="1" applyAlignment="1">
      <alignment horizontal="right" vertical="center"/>
    </xf>
    <xf numFmtId="179" fontId="103" fillId="0" borderId="0" xfId="54255" applyNumberFormat="1" applyFont="1" applyAlignment="1">
      <alignment horizontal="justify" wrapText="1"/>
    </xf>
    <xf numFmtId="0" fontId="104" fillId="0" borderId="0" xfId="54255" applyFont="1"/>
    <xf numFmtId="0" fontId="102" fillId="0" borderId="0" xfId="54255" applyFont="1"/>
    <xf numFmtId="0" fontId="103" fillId="0" borderId="0" xfId="54255" applyFont="1"/>
    <xf numFmtId="0" fontId="97" fillId="0" borderId="0" xfId="54256" applyFont="1" applyAlignment="1">
      <alignment vertical="center"/>
    </xf>
    <xf numFmtId="0" fontId="97" fillId="0" borderId="0" xfId="54256" applyFont="1" applyAlignment="1">
      <alignment horizontal="left" vertical="center"/>
    </xf>
    <xf numFmtId="0" fontId="1" fillId="0" borderId="0" xfId="54256"/>
    <xf numFmtId="0" fontId="1" fillId="0" borderId="0" xfId="54256" applyAlignment="1">
      <alignment horizontal="right"/>
    </xf>
    <xf numFmtId="0" fontId="98" fillId="0" borderId="0" xfId="54256" applyFont="1" applyAlignment="1">
      <alignment horizontal="right" vertical="top"/>
    </xf>
    <xf numFmtId="0" fontId="98" fillId="0" borderId="0" xfId="54256" applyFont="1" applyAlignment="1">
      <alignment horizontal="left" vertical="top" wrapText="1"/>
    </xf>
    <xf numFmtId="0" fontId="99" fillId="0" borderId="23" xfId="54256" applyFont="1" applyBorder="1" applyAlignment="1">
      <alignment horizontal="left" vertical="top" wrapText="1"/>
    </xf>
    <xf numFmtId="0" fontId="96" fillId="0" borderId="23" xfId="54256" applyFont="1" applyBorder="1" applyAlignment="1">
      <alignment vertical="center" wrapText="1"/>
    </xf>
    <xf numFmtId="0" fontId="96" fillId="0" borderId="23" xfId="54256" applyFont="1" applyBorder="1" applyAlignment="1">
      <alignment horizontal="right" vertical="center" wrapText="1"/>
    </xf>
    <xf numFmtId="0" fontId="96" fillId="0" borderId="0" xfId="54256" applyFont="1"/>
    <xf numFmtId="0" fontId="96" fillId="0" borderId="0" xfId="54256" applyFont="1" applyAlignment="1">
      <alignment horizontal="center" vertical="center" wrapText="1"/>
    </xf>
    <xf numFmtId="0" fontId="96" fillId="0" borderId="24" xfId="54256" applyFont="1" applyBorder="1" applyAlignment="1">
      <alignment horizontal="left" vertical="center" wrapText="1"/>
    </xf>
    <xf numFmtId="0" fontId="99" fillId="0" borderId="24" xfId="54256" applyFont="1" applyBorder="1" applyAlignment="1">
      <alignment horizontal="left" vertical="center"/>
    </xf>
    <xf numFmtId="181" fontId="96" fillId="0" borderId="0" xfId="54256" applyNumberFormat="1" applyFont="1" applyAlignment="1">
      <alignment vertical="center" wrapText="1"/>
    </xf>
    <xf numFmtId="181" fontId="96" fillId="0" borderId="0" xfId="54256" applyNumberFormat="1" applyFont="1" applyAlignment="1">
      <alignment horizontal="right" vertical="center" wrapText="1"/>
    </xf>
    <xf numFmtId="0" fontId="96" fillId="0" borderId="25" xfId="54256" applyFont="1" applyBorder="1" applyAlignment="1">
      <alignment horizontal="left" vertical="center" wrapText="1"/>
    </xf>
    <xf numFmtId="0" fontId="96" fillId="0" borderId="25" xfId="54256" applyFont="1" applyBorder="1" applyAlignment="1">
      <alignment horizontal="left" vertical="top" wrapText="1"/>
    </xf>
    <xf numFmtId="181" fontId="96" fillId="0" borderId="25" xfId="54256" applyNumberFormat="1" applyFont="1" applyBorder="1" applyAlignment="1">
      <alignment horizontal="right" vertical="center" wrapText="1"/>
    </xf>
    <xf numFmtId="0" fontId="96" fillId="0" borderId="26" xfId="54256" applyFont="1" applyBorder="1" applyAlignment="1">
      <alignment horizontal="left" vertical="center" wrapText="1"/>
    </xf>
    <xf numFmtId="0" fontId="96" fillId="0" borderId="26" xfId="54256" applyFont="1" applyBorder="1" applyAlignment="1">
      <alignment horizontal="left" vertical="top" wrapText="1"/>
    </xf>
    <xf numFmtId="0" fontId="96" fillId="0" borderId="25" xfId="54256" applyFont="1" applyBorder="1" applyAlignment="1">
      <alignment horizontal="left" vertical="center" wrapText="1"/>
    </xf>
    <xf numFmtId="0" fontId="96" fillId="0" borderId="25" xfId="54256" applyFont="1" applyBorder="1" applyAlignment="1">
      <alignment vertical="center" wrapText="1"/>
    </xf>
    <xf numFmtId="0" fontId="96" fillId="0" borderId="25" xfId="54256" applyFont="1" applyBorder="1" applyAlignment="1">
      <alignment horizontal="right" vertical="center" wrapText="1"/>
    </xf>
    <xf numFmtId="0" fontId="96" fillId="0" borderId="27" xfId="54256" applyFont="1" applyBorder="1" applyAlignment="1">
      <alignment horizontal="center" vertical="center" wrapText="1"/>
    </xf>
    <xf numFmtId="181" fontId="96" fillId="0" borderId="27" xfId="54256" applyNumberFormat="1" applyFont="1" applyBorder="1" applyAlignment="1">
      <alignment vertical="top" wrapText="1"/>
    </xf>
    <xf numFmtId="0" fontId="96" fillId="0" borderId="27" xfId="54256" applyFont="1" applyBorder="1" applyAlignment="1">
      <alignment horizontal="left" vertical="center" wrapText="1"/>
    </xf>
    <xf numFmtId="181" fontId="96" fillId="0" borderId="27" xfId="54256" applyNumberFormat="1" applyFont="1" applyBorder="1" applyAlignment="1">
      <alignment vertical="center" wrapText="1"/>
    </xf>
    <xf numFmtId="181" fontId="96" fillId="0" borderId="27" xfId="54256" applyNumberFormat="1" applyFont="1" applyBorder="1" applyAlignment="1">
      <alignment horizontal="right" vertical="center" wrapText="1"/>
    </xf>
    <xf numFmtId="0" fontId="96" fillId="0" borderId="24" xfId="54256" applyFont="1" applyBorder="1" applyAlignment="1">
      <alignment horizontal="center" vertical="center" wrapText="1"/>
    </xf>
    <xf numFmtId="181" fontId="96" fillId="0" borderId="0" xfId="54256" applyNumberFormat="1" applyFont="1" applyAlignment="1">
      <alignment vertical="center"/>
    </xf>
    <xf numFmtId="181" fontId="96" fillId="0" borderId="25" xfId="54256" applyNumberFormat="1" applyFont="1" applyBorder="1" applyAlignment="1">
      <alignment vertical="center"/>
    </xf>
    <xf numFmtId="0" fontId="96" fillId="0" borderId="0" xfId="54256" applyFont="1" applyAlignment="1">
      <alignment horizontal="left" vertical="top" wrapText="1"/>
    </xf>
    <xf numFmtId="181" fontId="96" fillId="0" borderId="0" xfId="54257" applyNumberFormat="1" applyFont="1" applyAlignment="1">
      <alignment vertical="center"/>
    </xf>
    <xf numFmtId="0" fontId="96" fillId="0" borderId="25" xfId="54256" applyFont="1" applyBorder="1" applyAlignment="1">
      <alignment vertical="center"/>
    </xf>
    <xf numFmtId="181" fontId="96" fillId="0" borderId="28" xfId="54256" applyNumberFormat="1" applyFont="1" applyBorder="1" applyAlignment="1">
      <alignment vertical="top" wrapText="1"/>
    </xf>
    <xf numFmtId="0" fontId="96" fillId="0" borderId="28" xfId="54256" applyFont="1" applyBorder="1" applyAlignment="1">
      <alignment horizontal="left" vertical="center" wrapText="1"/>
    </xf>
    <xf numFmtId="181" fontId="96" fillId="0" borderId="27" xfId="54256" applyNumberFormat="1" applyFont="1" applyBorder="1" applyAlignment="1">
      <alignment vertical="center"/>
    </xf>
    <xf numFmtId="0" fontId="101" fillId="0" borderId="0" xfId="54256" applyFont="1"/>
    <xf numFmtId="0" fontId="102" fillId="0" borderId="0" xfId="54256" applyFont="1" applyAlignment="1">
      <alignment horizontal="right"/>
    </xf>
    <xf numFmtId="0" fontId="103" fillId="0" borderId="0" xfId="54256" applyFont="1" applyAlignment="1">
      <alignment horizontal="right"/>
    </xf>
    <xf numFmtId="0" fontId="102" fillId="0" borderId="0" xfId="54256" applyFont="1"/>
    <xf numFmtId="0" fontId="102" fillId="0" borderId="0" xfId="54256" applyFont="1" applyAlignment="1">
      <alignment horizontal="left" vertical="top" wrapText="1"/>
    </xf>
    <xf numFmtId="0" fontId="99" fillId="0" borderId="0" xfId="54256" applyFont="1" applyAlignment="1">
      <alignment vertical="top" wrapText="1"/>
    </xf>
    <xf numFmtId="0" fontId="103" fillId="0" borderId="0" xfId="54256" applyFont="1" applyAlignment="1">
      <alignment horizontal="left" vertical="top" wrapText="1"/>
    </xf>
    <xf numFmtId="0" fontId="100" fillId="0" borderId="0" xfId="54256" applyFont="1" applyAlignment="1">
      <alignment vertical="top" wrapText="1"/>
    </xf>
    <xf numFmtId="0" fontId="96" fillId="0" borderId="0" xfId="54256" applyFont="1" applyAlignment="1">
      <alignment vertical="top"/>
    </xf>
    <xf numFmtId="0" fontId="1" fillId="0" borderId="0" xfId="54256" applyAlignment="1">
      <alignment vertical="top"/>
    </xf>
    <xf numFmtId="0" fontId="103" fillId="0" borderId="0" xfId="54256" applyFont="1"/>
  </cellXfs>
  <cellStyles count="54258">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71" xfId="54257" xr:uid="{637FAD07-B562-46D7-A824-AA769A6A2BE7}"/>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A970D622-34F5-46CC-88EE-8A839D2BA6A0}"/>
    <cellStyle name="Normal 808" xfId="54256" xr:uid="{EEBA854F-0598-4A1A-991C-8875FE95E902}"/>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04%20SUBANG.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04%20SUBANG.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04 Subang"/>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1.71093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69</v>
      </c>
      <c r="J9" s="820">
        <v>44</v>
      </c>
      <c r="K9" s="820">
        <v>25</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478154</v>
      </c>
      <c r="J12" s="820">
        <v>270151</v>
      </c>
      <c r="K12" s="820">
        <v>208003</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6929.768115942029</v>
      </c>
      <c r="J15" s="820">
        <v>6139.795454545455</v>
      </c>
      <c r="K15" s="820">
        <v>8320.1200000000008</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1630366</v>
      </c>
      <c r="E8" s="828">
        <v>1426250</v>
      </c>
      <c r="F8" s="828">
        <v>2297159</v>
      </c>
      <c r="G8" s="828">
        <v>3952817</v>
      </c>
      <c r="H8" s="828">
        <v>5345454</v>
      </c>
      <c r="I8" s="330">
        <v>6994423</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1630366</v>
      </c>
      <c r="E12" s="372">
        <v>1426250</v>
      </c>
      <c r="F12" s="372">
        <v>2228610</v>
      </c>
      <c r="G12" s="372">
        <v>3777041</v>
      </c>
      <c r="H12" s="372">
        <v>4932695</v>
      </c>
      <c r="I12" s="338">
        <v>6430435</v>
      </c>
    </row>
    <row r="13" spans="1:14" s="184" customFormat="1" ht="15" customHeight="1">
      <c r="B13" s="178" t="s">
        <v>346</v>
      </c>
      <c r="C13" s="188"/>
      <c r="D13" s="372" t="s">
        <v>493</v>
      </c>
      <c r="E13" s="372" t="s">
        <v>493</v>
      </c>
      <c r="F13" s="372">
        <v>68549</v>
      </c>
      <c r="G13" s="372">
        <v>175776</v>
      </c>
      <c r="H13" s="372">
        <v>412759</v>
      </c>
      <c r="I13" s="338">
        <v>563988</v>
      </c>
    </row>
    <row r="14" spans="1:14" s="184" customFormat="1" ht="7.5" customHeight="1">
      <c r="C14" s="373"/>
      <c r="D14" s="374"/>
      <c r="E14" s="374"/>
      <c r="F14" s="374"/>
      <c r="G14" s="374"/>
      <c r="H14" s="374"/>
      <c r="I14" s="333"/>
    </row>
    <row r="15" spans="1:14" s="184" customFormat="1" ht="15" customHeight="1">
      <c r="B15" s="178" t="s">
        <v>272</v>
      </c>
      <c r="C15" s="188"/>
      <c r="D15" s="372">
        <v>836375</v>
      </c>
      <c r="E15" s="372">
        <v>720379</v>
      </c>
      <c r="F15" s="372">
        <v>1163158</v>
      </c>
      <c r="G15" s="372">
        <v>2016427</v>
      </c>
      <c r="H15" s="372">
        <v>2765809</v>
      </c>
      <c r="I15" s="338">
        <v>3710755</v>
      </c>
    </row>
    <row r="16" spans="1:14" s="184" customFormat="1" ht="15" customHeight="1">
      <c r="B16" s="178" t="s">
        <v>273</v>
      </c>
      <c r="C16" s="188"/>
      <c r="D16" s="372">
        <v>793991</v>
      </c>
      <c r="E16" s="372">
        <v>705871</v>
      </c>
      <c r="F16" s="372">
        <v>1134001</v>
      </c>
      <c r="G16" s="372">
        <v>1936390</v>
      </c>
      <c r="H16" s="372">
        <v>2579645</v>
      </c>
      <c r="I16" s="338">
        <v>3283668</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97.015922711488415</v>
      </c>
      <c r="G19" s="374">
        <v>95.553146022191257</v>
      </c>
      <c r="H19" s="374">
        <v>92.278317239284064</v>
      </c>
      <c r="I19" s="342">
        <v>91.936604348921989</v>
      </c>
      <c r="K19" s="383"/>
    </row>
    <row r="20" spans="2:11" s="184" customFormat="1" ht="15" customHeight="1">
      <c r="B20" s="178" t="s">
        <v>347</v>
      </c>
      <c r="C20" s="188"/>
      <c r="D20" s="374" t="s">
        <v>493</v>
      </c>
      <c r="E20" s="374" t="s">
        <v>493</v>
      </c>
      <c r="F20" s="374">
        <v>2.984077288511592</v>
      </c>
      <c r="G20" s="374">
        <v>4.446853977808737</v>
      </c>
      <c r="H20" s="374">
        <v>7.721682760715928</v>
      </c>
      <c r="I20" s="342">
        <v>8.0633956510780109</v>
      </c>
      <c r="K20" s="383"/>
    </row>
    <row r="21" spans="2:11" s="184" customFormat="1" ht="8.1" customHeight="1">
      <c r="B21" s="178"/>
      <c r="C21" s="188"/>
      <c r="D21" s="374"/>
      <c r="E21" s="374"/>
      <c r="F21" s="374"/>
      <c r="G21" s="374"/>
      <c r="H21" s="374"/>
      <c r="I21" s="346"/>
    </row>
    <row r="22" spans="2:11" s="184" customFormat="1" ht="15" customHeight="1">
      <c r="B22" s="384" t="s">
        <v>166</v>
      </c>
      <c r="C22" s="188"/>
      <c r="D22" s="342">
        <v>3.7</v>
      </c>
      <c r="E22" s="342">
        <v>-1.3</v>
      </c>
      <c r="F22" s="342">
        <v>4.3</v>
      </c>
      <c r="G22" s="342">
        <v>6</v>
      </c>
      <c r="H22" s="342">
        <v>3</v>
      </c>
      <c r="I22" s="342">
        <v>2.7</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34.5</v>
      </c>
      <c r="E27" s="342">
        <v>45.4</v>
      </c>
      <c r="F27" s="342">
        <v>46.5</v>
      </c>
      <c r="G27" s="342">
        <v>53.5</v>
      </c>
      <c r="H27" s="342">
        <v>57.1</v>
      </c>
      <c r="I27" s="342">
        <v>60.6</v>
      </c>
    </row>
    <row r="28" spans="2:11" s="184" customFormat="1" ht="15" customHeight="1">
      <c r="B28" s="178" t="s">
        <v>348</v>
      </c>
      <c r="C28" s="188"/>
      <c r="D28" s="342">
        <v>46.4</v>
      </c>
      <c r="E28" s="342">
        <v>36.700000000000003</v>
      </c>
      <c r="F28" s="342">
        <v>31.9</v>
      </c>
      <c r="G28" s="342">
        <v>30.8</v>
      </c>
      <c r="H28" s="342">
        <v>28.6</v>
      </c>
      <c r="I28" s="342">
        <v>27.3</v>
      </c>
    </row>
    <row r="29" spans="2:11" s="184" customFormat="1" ht="15" customHeight="1">
      <c r="B29" s="178" t="s">
        <v>446</v>
      </c>
      <c r="C29" s="188"/>
      <c r="D29" s="342">
        <v>18.3</v>
      </c>
      <c r="E29" s="342">
        <v>17.399999999999999</v>
      </c>
      <c r="F29" s="342">
        <v>16.100000000000001</v>
      </c>
      <c r="G29" s="342">
        <v>14.6</v>
      </c>
      <c r="H29" s="342">
        <v>13.5</v>
      </c>
      <c r="I29" s="342">
        <v>11.3</v>
      </c>
    </row>
    <row r="30" spans="2:11" s="184" customFormat="1" ht="15" customHeight="1">
      <c r="B30" s="178" t="s">
        <v>349</v>
      </c>
      <c r="C30" s="188"/>
      <c r="D30" s="342">
        <v>0.8</v>
      </c>
      <c r="E30" s="342">
        <v>0.5</v>
      </c>
      <c r="F30" s="342">
        <v>5.4</v>
      </c>
      <c r="G30" s="342">
        <v>1.1000000000000001</v>
      </c>
      <c r="H30" s="342">
        <v>0.8</v>
      </c>
      <c r="I30" s="342">
        <v>0.8</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43</v>
      </c>
      <c r="E34" s="342">
        <v>37.700000000000003</v>
      </c>
      <c r="F34" s="342">
        <v>33.9</v>
      </c>
      <c r="G34" s="342">
        <v>30.5</v>
      </c>
      <c r="H34" s="342">
        <v>25.1</v>
      </c>
      <c r="I34" s="342">
        <v>22.154279202158634</v>
      </c>
    </row>
    <row r="35" spans="2:9" s="184" customFormat="1" ht="15" customHeight="1">
      <c r="B35" s="796" t="s">
        <v>423</v>
      </c>
      <c r="C35" s="188"/>
      <c r="D35" s="342"/>
      <c r="E35" s="342"/>
      <c r="F35" s="342"/>
      <c r="G35" s="342"/>
      <c r="H35" s="342"/>
      <c r="I35" s="342"/>
    </row>
    <row r="36" spans="2:9" s="184" customFormat="1" ht="15" customHeight="1">
      <c r="B36" s="348" t="s">
        <v>426</v>
      </c>
      <c r="C36" s="188"/>
      <c r="D36" s="342">
        <v>54.3</v>
      </c>
      <c r="E36" s="342">
        <v>59.3</v>
      </c>
      <c r="F36" s="342">
        <v>63.2</v>
      </c>
      <c r="G36" s="342">
        <v>66.8</v>
      </c>
      <c r="H36" s="342">
        <v>71.3</v>
      </c>
      <c r="I36" s="342">
        <v>70.945723471400001</v>
      </c>
    </row>
    <row r="37" spans="2:9" s="184" customFormat="1" ht="15" customHeight="1">
      <c r="B37" s="796" t="s">
        <v>425</v>
      </c>
      <c r="C37" s="188"/>
      <c r="D37" s="342"/>
      <c r="E37" s="342"/>
      <c r="F37" s="342"/>
      <c r="G37" s="342"/>
      <c r="H37" s="342"/>
      <c r="I37" s="342"/>
    </row>
    <row r="38" spans="2:9" s="184" customFormat="1" ht="15" customHeight="1">
      <c r="B38" s="348" t="s">
        <v>429</v>
      </c>
      <c r="C38" s="188"/>
      <c r="D38" s="342">
        <v>2.7</v>
      </c>
      <c r="E38" s="342">
        <v>3.1</v>
      </c>
      <c r="F38" s="342">
        <v>2.9</v>
      </c>
      <c r="G38" s="342">
        <v>2.6</v>
      </c>
      <c r="H38" s="342">
        <v>3.6</v>
      </c>
      <c r="I38" s="342">
        <v>6.8999973264413663</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60.745642770047702</v>
      </c>
      <c r="G40" s="800">
        <v>64.076100664412238</v>
      </c>
      <c r="H40" s="800">
        <v>69.947735028680441</v>
      </c>
      <c r="I40" s="800">
        <v>73.5</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84.162062615101291</v>
      </c>
      <c r="E45" s="342">
        <v>68.802698145025303</v>
      </c>
      <c r="F45" s="342">
        <v>58.227848101265813</v>
      </c>
      <c r="G45" s="342">
        <v>49.550898203592823</v>
      </c>
      <c r="H45" s="342">
        <v>40.252454417952322</v>
      </c>
      <c r="I45" s="342">
        <v>40.952822956710719</v>
      </c>
    </row>
    <row r="46" spans="2:9" s="184" customFormat="1" ht="15" customHeight="1">
      <c r="B46" s="178" t="s">
        <v>351</v>
      </c>
      <c r="C46" s="188"/>
      <c r="D46" s="342">
        <v>79.189686924493557</v>
      </c>
      <c r="E46" s="342">
        <v>63.575042158516027</v>
      </c>
      <c r="F46" s="342">
        <v>53.639240506329109</v>
      </c>
      <c r="G46" s="342">
        <v>45.658682634730539</v>
      </c>
      <c r="H46" s="342">
        <v>35.203366058906035</v>
      </c>
      <c r="I46" s="342">
        <v>31.227081941154044</v>
      </c>
    </row>
    <row r="47" spans="2:9" s="184" customFormat="1" ht="15" customHeight="1">
      <c r="B47" s="178" t="s">
        <v>352</v>
      </c>
      <c r="C47" s="188"/>
      <c r="D47" s="342">
        <v>4.972375690607735</v>
      </c>
      <c r="E47" s="342">
        <v>5.2276559865092755</v>
      </c>
      <c r="F47" s="342">
        <v>4.5886075949367084</v>
      </c>
      <c r="G47" s="342">
        <v>3.8922155688622757</v>
      </c>
      <c r="H47" s="342">
        <v>5.0490883590462836</v>
      </c>
      <c r="I47" s="342">
        <v>9.7257410155566717</v>
      </c>
    </row>
    <row r="48" spans="2:9" s="184" customFormat="1" ht="7.5" customHeight="1">
      <c r="C48" s="373"/>
      <c r="D48" s="374"/>
      <c r="E48" s="374"/>
      <c r="F48" s="374"/>
      <c r="G48" s="374"/>
      <c r="H48" s="374"/>
      <c r="I48" s="333"/>
    </row>
    <row r="49" spans="2:11" s="184" customFormat="1" ht="15" customHeight="1">
      <c r="B49" s="177" t="s">
        <v>353</v>
      </c>
      <c r="C49" s="385"/>
      <c r="D49" s="372">
        <v>105</v>
      </c>
      <c r="E49" s="372">
        <v>102</v>
      </c>
      <c r="F49" s="372">
        <v>103</v>
      </c>
      <c r="G49" s="372">
        <v>104</v>
      </c>
      <c r="H49" s="372">
        <v>107</v>
      </c>
      <c r="I49" s="338">
        <v>113</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v>
      </c>
      <c r="E52" s="374">
        <v>48.6</v>
      </c>
      <c r="F52" s="374">
        <v>46</v>
      </c>
      <c r="G52" s="374">
        <v>37.9</v>
      </c>
      <c r="H52" s="374">
        <v>34.9</v>
      </c>
      <c r="I52" s="342">
        <v>30.8</v>
      </c>
      <c r="K52" s="352"/>
    </row>
    <row r="53" spans="2:11" s="184" customFormat="1" ht="15" customHeight="1">
      <c r="B53" s="178" t="s">
        <v>356</v>
      </c>
      <c r="C53" s="385"/>
      <c r="D53" s="374">
        <v>47.2</v>
      </c>
      <c r="E53" s="374">
        <v>46.5</v>
      </c>
      <c r="F53" s="374">
        <v>49.9</v>
      </c>
      <c r="G53" s="374">
        <v>58.3</v>
      </c>
      <c r="H53" s="374">
        <v>61.1</v>
      </c>
      <c r="I53" s="342">
        <v>55.1</v>
      </c>
      <c r="K53" s="352"/>
    </row>
    <row r="54" spans="2:11" s="184" customFormat="1" ht="15" customHeight="1">
      <c r="B54" s="178" t="s">
        <v>357</v>
      </c>
      <c r="C54" s="385"/>
      <c r="D54" s="374">
        <v>5.0999999999999996</v>
      </c>
      <c r="E54" s="374">
        <v>4.2</v>
      </c>
      <c r="F54" s="374">
        <v>3.5</v>
      </c>
      <c r="G54" s="374">
        <v>3.3</v>
      </c>
      <c r="H54" s="374">
        <v>3.2</v>
      </c>
      <c r="I54" s="342">
        <v>1.9</v>
      </c>
      <c r="K54" s="352"/>
    </row>
    <row r="55" spans="2:11" s="184" customFormat="1" ht="15" customHeight="1">
      <c r="B55" s="178" t="s">
        <v>358</v>
      </c>
      <c r="C55" s="385"/>
      <c r="D55" s="374">
        <v>0.7</v>
      </c>
      <c r="E55" s="374">
        <v>0.6</v>
      </c>
      <c r="F55" s="374">
        <v>0.6</v>
      </c>
      <c r="G55" s="374">
        <v>0.6</v>
      </c>
      <c r="H55" s="374">
        <v>0.8</v>
      </c>
      <c r="I55" s="342">
        <v>1.7</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35.200000000000003</v>
      </c>
      <c r="E58" s="374">
        <v>45.7</v>
      </c>
      <c r="F58" s="374">
        <v>52.8</v>
      </c>
      <c r="G58" s="374">
        <v>55.8</v>
      </c>
      <c r="H58" s="374">
        <v>57.9</v>
      </c>
      <c r="I58" s="342">
        <v>61.101880741270577</v>
      </c>
      <c r="K58" s="352"/>
    </row>
    <row r="59" spans="2:11" s="184" customFormat="1" ht="15" customHeight="1">
      <c r="B59" s="178" t="s">
        <v>359</v>
      </c>
      <c r="C59" s="385"/>
      <c r="D59" s="374">
        <v>4.3</v>
      </c>
      <c r="E59" s="374">
        <v>3.4</v>
      </c>
      <c r="F59" s="374">
        <v>3.9</v>
      </c>
      <c r="G59" s="374">
        <v>4.2</v>
      </c>
      <c r="H59" s="374">
        <v>3.9</v>
      </c>
      <c r="I59" s="342">
        <v>4.9193764803758651</v>
      </c>
      <c r="K59" s="352"/>
    </row>
    <row r="60" spans="2:11" s="184" customFormat="1" ht="15" customHeight="1">
      <c r="B60" s="178" t="s">
        <v>360</v>
      </c>
      <c r="C60" s="385"/>
      <c r="D60" s="374">
        <v>39.1</v>
      </c>
      <c r="E60" s="374">
        <v>21.2</v>
      </c>
      <c r="F60" s="374">
        <v>22.8</v>
      </c>
      <c r="G60" s="374">
        <v>24.4</v>
      </c>
      <c r="H60" s="374">
        <v>24.4</v>
      </c>
      <c r="I60" s="342">
        <v>21.625143346348942</v>
      </c>
      <c r="K60" s="352"/>
    </row>
    <row r="61" spans="2:11" s="184" customFormat="1" ht="15" customHeight="1">
      <c r="B61" s="178" t="s">
        <v>361</v>
      </c>
      <c r="C61" s="385"/>
      <c r="D61" s="374">
        <v>14.8</v>
      </c>
      <c r="E61" s="374">
        <v>15</v>
      </c>
      <c r="F61" s="374">
        <v>13.4</v>
      </c>
      <c r="G61" s="374">
        <v>12.1</v>
      </c>
      <c r="H61" s="374">
        <v>11.6</v>
      </c>
      <c r="I61" s="342">
        <v>10.309499439767942</v>
      </c>
      <c r="K61" s="352"/>
    </row>
    <row r="62" spans="2:11" s="184" customFormat="1" ht="15" customHeight="1">
      <c r="B62" s="178" t="s">
        <v>391</v>
      </c>
      <c r="C62" s="385"/>
      <c r="D62" s="374">
        <v>4.0999999999999996</v>
      </c>
      <c r="E62" s="374">
        <v>13.7</v>
      </c>
      <c r="F62" s="374">
        <v>6</v>
      </c>
      <c r="G62" s="374">
        <v>2.6</v>
      </c>
      <c r="H62" s="374">
        <v>0.9</v>
      </c>
      <c r="I62" s="342">
        <v>1.2565296665643471</v>
      </c>
      <c r="K62" s="352"/>
    </row>
    <row r="63" spans="2:11" s="184" customFormat="1" ht="15" customHeight="1">
      <c r="B63" s="178" t="s">
        <v>468</v>
      </c>
      <c r="C63" s="385"/>
      <c r="D63" s="374">
        <v>2.4</v>
      </c>
      <c r="E63" s="374">
        <v>1</v>
      </c>
      <c r="F63" s="374">
        <v>1.1000000000000001</v>
      </c>
      <c r="G63" s="374">
        <v>0.9</v>
      </c>
      <c r="H63" s="374">
        <v>1.4</v>
      </c>
      <c r="I63" s="342">
        <v>0.78757032567232499</v>
      </c>
      <c r="K63" s="352"/>
    </row>
    <row r="64" spans="2:11" s="184" customFormat="1" ht="8.25" customHeight="1">
      <c r="B64" s="386"/>
      <c r="C64" s="182"/>
      <c r="D64" s="374"/>
      <c r="E64" s="374"/>
      <c r="F64" s="374"/>
      <c r="G64" s="374"/>
      <c r="H64" s="374"/>
      <c r="I64" s="333"/>
    </row>
    <row r="65" spans="1:12" s="184" customFormat="1" ht="15" customHeight="1">
      <c r="B65" s="336" t="s">
        <v>157</v>
      </c>
      <c r="C65" s="182"/>
      <c r="D65" s="338">
        <v>199</v>
      </c>
      <c r="E65" s="338">
        <v>179</v>
      </c>
      <c r="F65" s="338">
        <v>289</v>
      </c>
      <c r="G65" s="338">
        <v>488</v>
      </c>
      <c r="H65" s="338">
        <v>660</v>
      </c>
      <c r="I65" s="338">
        <v>880</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26.223665855471495</v>
      </c>
      <c r="E10" s="825">
        <v>34.161822962313757</v>
      </c>
      <c r="F10" s="825">
        <v>75.348614336294077</v>
      </c>
      <c r="G10" s="825">
        <v>88.094661783018665</v>
      </c>
      <c r="H10" s="825">
        <v>91.399091978229364</v>
      </c>
      <c r="I10" s="825">
        <v>95.826617863975343</v>
      </c>
    </row>
    <row r="11" spans="1:11" s="367" customFormat="1" ht="15" customHeight="1">
      <c r="B11" s="178" t="s">
        <v>172</v>
      </c>
      <c r="C11" s="369"/>
      <c r="D11" s="825">
        <v>73.776334144528505</v>
      </c>
      <c r="E11" s="825">
        <v>65.838177037686251</v>
      </c>
      <c r="F11" s="825">
        <v>24.651385663705923</v>
      </c>
      <c r="G11" s="825">
        <v>11.905338216981335</v>
      </c>
      <c r="H11" s="825">
        <v>8.6009080217706355</v>
      </c>
      <c r="I11" s="825">
        <v>4.1733821360246566</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278291</v>
      </c>
      <c r="E13" s="372">
        <v>285294</v>
      </c>
      <c r="F13" s="372">
        <v>540929</v>
      </c>
      <c r="G13" s="826">
        <v>931029</v>
      </c>
      <c r="H13" s="826">
        <v>1562360</v>
      </c>
      <c r="I13" s="826">
        <v>2101896</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283488</v>
      </c>
      <c r="E16" s="372">
        <v>267384</v>
      </c>
      <c r="F16" s="372">
        <v>466142</v>
      </c>
      <c r="G16" s="372">
        <v>861444</v>
      </c>
      <c r="H16" s="372">
        <v>1340818</v>
      </c>
      <c r="I16" s="372">
        <v>1836410</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5.8</v>
      </c>
      <c r="E19" s="374">
        <v>5.3</v>
      </c>
      <c r="F19" s="374">
        <v>4.9000000000000004</v>
      </c>
      <c r="G19" s="373">
        <v>4.5999999999999996</v>
      </c>
      <c r="H19" s="825">
        <v>4</v>
      </c>
      <c r="I19" s="825">
        <v>3.8</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478154</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431857</v>
      </c>
    </row>
    <row r="13" spans="1:11" s="78" customFormat="1" ht="15" customHeight="1">
      <c r="B13" s="400" t="s">
        <v>346</v>
      </c>
      <c r="C13" s="77"/>
      <c r="D13" s="149"/>
      <c r="E13" s="149"/>
      <c r="F13" s="309">
        <v>46297</v>
      </c>
    </row>
    <row r="14" spans="1:11" s="78" customFormat="1" ht="7.5" customHeight="1">
      <c r="C14" s="401"/>
      <c r="D14" s="149"/>
      <c r="E14" s="149"/>
      <c r="F14" s="309"/>
    </row>
    <row r="15" spans="1:11" s="78" customFormat="1" ht="15" customHeight="1">
      <c r="B15" s="400" t="s">
        <v>272</v>
      </c>
      <c r="C15" s="77"/>
      <c r="D15" s="149"/>
      <c r="E15" s="149"/>
      <c r="F15" s="309">
        <v>257689</v>
      </c>
    </row>
    <row r="16" spans="1:11" s="78" customFormat="1" ht="15" customHeight="1">
      <c r="B16" s="400" t="s">
        <v>273</v>
      </c>
      <c r="C16" s="77"/>
      <c r="D16" s="149"/>
      <c r="E16" s="149"/>
      <c r="F16" s="309">
        <v>220465</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90.317554595381395</v>
      </c>
      <c r="H19" s="404"/>
    </row>
    <row r="20" spans="2:8" s="78" customFormat="1" ht="15" customHeight="1">
      <c r="B20" s="400" t="s">
        <v>347</v>
      </c>
      <c r="C20" s="77"/>
      <c r="D20" s="149"/>
      <c r="E20" s="149"/>
      <c r="F20" s="403">
        <v>9.6824454046185959</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36.799218259748017</v>
      </c>
    </row>
    <row r="25" spans="2:8" s="78" customFormat="1" ht="15" customHeight="1">
      <c r="B25" s="400" t="s">
        <v>348</v>
      </c>
      <c r="C25" s="77"/>
      <c r="D25" s="149"/>
      <c r="E25" s="149"/>
      <c r="F25" s="403">
        <v>48.940274211139332</v>
      </c>
    </row>
    <row r="26" spans="2:8" s="78" customFormat="1" ht="15" customHeight="1">
      <c r="B26" s="400" t="s">
        <v>446</v>
      </c>
      <c r="C26" s="77"/>
      <c r="D26" s="149"/>
      <c r="E26" s="149"/>
      <c r="F26" s="403">
        <v>13.429676953250731</v>
      </c>
    </row>
    <row r="27" spans="2:8" s="78" customFormat="1" ht="15" customHeight="1">
      <c r="B27" s="400" t="s">
        <v>349</v>
      </c>
      <c r="C27" s="77"/>
      <c r="D27" s="149"/>
      <c r="E27" s="149"/>
      <c r="F27" s="403">
        <v>0.83083057586191733</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18.5</v>
      </c>
    </row>
    <row r="32" spans="2:8" s="408" customFormat="1" ht="15" customHeight="1">
      <c r="B32" s="796" t="s">
        <v>423</v>
      </c>
      <c r="C32" s="168"/>
      <c r="D32" s="407"/>
      <c r="E32" s="407"/>
      <c r="F32" s="167"/>
    </row>
    <row r="33" spans="2:8" s="408" customFormat="1" ht="15" customHeight="1">
      <c r="B33" s="348" t="s">
        <v>426</v>
      </c>
      <c r="C33" s="168"/>
      <c r="D33" s="407"/>
      <c r="E33" s="407"/>
      <c r="F33" s="167">
        <v>72.5</v>
      </c>
    </row>
    <row r="34" spans="2:8" s="408" customFormat="1" ht="15" customHeight="1">
      <c r="B34" s="796" t="s">
        <v>425</v>
      </c>
      <c r="C34" s="168"/>
      <c r="D34" s="407"/>
      <c r="E34" s="407"/>
      <c r="F34" s="167"/>
    </row>
    <row r="35" spans="2:8" s="408" customFormat="1" ht="15" customHeight="1">
      <c r="B35" s="348" t="s">
        <v>429</v>
      </c>
      <c r="C35" s="168"/>
      <c r="D35" s="407"/>
      <c r="E35" s="407"/>
      <c r="F35" s="167">
        <v>9</v>
      </c>
    </row>
    <row r="36" spans="2:8" s="408" customFormat="1" ht="15" customHeight="1">
      <c r="B36" s="796" t="s">
        <v>427</v>
      </c>
      <c r="C36" s="168"/>
      <c r="D36" s="407"/>
      <c r="E36" s="407"/>
      <c r="F36" s="167"/>
    </row>
    <row r="37" spans="2:8" s="408" customFormat="1" ht="15" customHeight="1">
      <c r="B37" s="348" t="s">
        <v>430</v>
      </c>
      <c r="F37" s="167">
        <v>76.900000000000006</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37.9</v>
      </c>
    </row>
    <row r="43" spans="2:8" s="408" customFormat="1" ht="15" customHeight="1">
      <c r="B43" s="348" t="s">
        <v>351</v>
      </c>
      <c r="C43" s="168"/>
      <c r="D43" s="407"/>
      <c r="E43" s="407"/>
      <c r="F43" s="167">
        <v>25.5</v>
      </c>
    </row>
    <row r="44" spans="2:8" s="408" customFormat="1" ht="15" customHeight="1">
      <c r="B44" s="348" t="s">
        <v>352</v>
      </c>
      <c r="C44" s="168"/>
      <c r="D44" s="407"/>
      <c r="E44" s="407"/>
      <c r="F44" s="167">
        <v>12.4</v>
      </c>
    </row>
    <row r="45" spans="2:8" s="78" customFormat="1" ht="7.5" customHeight="1">
      <c r="C45" s="401"/>
      <c r="D45" s="149"/>
      <c r="E45" s="149"/>
      <c r="F45" s="309"/>
    </row>
    <row r="46" spans="2:8" s="78" customFormat="1" ht="15" customHeight="1">
      <c r="B46" s="75" t="s">
        <v>353</v>
      </c>
      <c r="C46" s="410"/>
      <c r="D46" s="149"/>
      <c r="E46" s="149"/>
      <c r="F46" s="309">
        <v>117</v>
      </c>
      <c r="H46" s="411"/>
    </row>
    <row r="47" spans="2:8" s="78" customFormat="1" ht="8.25" customHeight="1">
      <c r="B47" s="412"/>
      <c r="C47" s="74"/>
      <c r="D47" s="149"/>
      <c r="E47" s="149"/>
      <c r="F47" s="309"/>
    </row>
    <row r="48" spans="2:8" s="78" customFormat="1" ht="15" customHeight="1">
      <c r="B48" s="75" t="s">
        <v>157</v>
      </c>
      <c r="C48" s="74"/>
      <c r="D48" s="149"/>
      <c r="E48" s="149"/>
      <c r="F48" s="309">
        <v>6930</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144677</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127099</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3.7</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2449</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1274</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1175</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6425</v>
      </c>
      <c r="J8" s="844">
        <v>3640</v>
      </c>
      <c r="K8" s="844">
        <v>2785</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3254</v>
      </c>
      <c r="J11" s="839">
        <v>1865</v>
      </c>
      <c r="K11" s="839">
        <v>1389</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3171</v>
      </c>
      <c r="J13" s="839">
        <v>1775</v>
      </c>
      <c r="K13" s="839">
        <v>1396</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1742</v>
      </c>
      <c r="J16" s="844">
        <v>989</v>
      </c>
      <c r="K16" s="844">
        <v>753</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1001</v>
      </c>
      <c r="J19" s="839">
        <v>574</v>
      </c>
      <c r="K19" s="839">
        <v>427</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741</v>
      </c>
      <c r="J21" s="839">
        <v>415</v>
      </c>
      <c r="K21" s="839">
        <v>326</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67.5</v>
      </c>
      <c r="G10" s="255"/>
    </row>
    <row r="11" spans="1:7" s="1" customFormat="1" ht="15" customHeight="1">
      <c r="B11" s="458" t="s">
        <v>371</v>
      </c>
      <c r="C11" s="459"/>
      <c r="D11" s="404"/>
      <c r="E11" s="425"/>
      <c r="F11" s="165">
        <v>32.1</v>
      </c>
    </row>
    <row r="12" spans="1:7" s="1" customFormat="1" ht="15" customHeight="1">
      <c r="B12" s="458" t="s">
        <v>274</v>
      </c>
      <c r="C12" s="459"/>
      <c r="D12" s="404"/>
      <c r="E12" s="425"/>
      <c r="F12" s="165">
        <v>0.4</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269</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255.8</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13.2</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88.6</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75.2</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4.9000000000000004</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9944</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12747</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6927</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0.374</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0.3</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32</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21</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11</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2083</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1244</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839</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32838</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21261</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11577</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517</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t="s">
        <v>517</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t="s">
        <v>517</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1</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80</v>
      </c>
      <c r="K8" s="881">
        <v>64</v>
      </c>
      <c r="L8" s="881">
        <v>16</v>
      </c>
    </row>
    <row r="9" spans="1:18" s="1" customFormat="1" ht="15" customHeight="1">
      <c r="B9" s="4" t="s">
        <v>133</v>
      </c>
      <c r="C9" s="4"/>
      <c r="D9" s="4"/>
      <c r="E9" s="6"/>
      <c r="F9" s="880"/>
      <c r="G9" s="880"/>
      <c r="H9" s="880"/>
      <c r="I9" s="894">
        <v>2019</v>
      </c>
      <c r="J9" s="881">
        <v>90</v>
      </c>
      <c r="K9" s="881">
        <v>60</v>
      </c>
      <c r="L9" s="881">
        <v>30</v>
      </c>
    </row>
    <row r="10" spans="1:18" s="1" customFormat="1" ht="15" customHeight="1">
      <c r="B10" s="4"/>
      <c r="C10" s="4"/>
      <c r="D10" s="4"/>
      <c r="E10" s="6"/>
      <c r="F10" s="880"/>
      <c r="G10" s="880"/>
      <c r="H10" s="880"/>
      <c r="I10" s="894">
        <v>2020</v>
      </c>
      <c r="J10" s="881">
        <v>132</v>
      </c>
      <c r="K10" s="881">
        <v>62</v>
      </c>
      <c r="L10" s="881">
        <v>70</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20</v>
      </c>
      <c r="K12" s="880">
        <v>16</v>
      </c>
      <c r="L12" s="880">
        <v>4</v>
      </c>
    </row>
    <row r="13" spans="1:18" s="1" customFormat="1" ht="15" customHeight="1">
      <c r="B13" s="291" t="s">
        <v>135</v>
      </c>
      <c r="C13" s="9"/>
      <c r="D13" s="9"/>
      <c r="E13" s="6"/>
      <c r="F13" s="880"/>
      <c r="G13" s="880"/>
      <c r="H13" s="880"/>
      <c r="I13" s="894">
        <v>2019</v>
      </c>
      <c r="J13" s="880">
        <v>26</v>
      </c>
      <c r="K13" s="880">
        <v>20</v>
      </c>
      <c r="L13" s="880">
        <v>6</v>
      </c>
    </row>
    <row r="14" spans="1:18" s="1" customFormat="1" ht="15" customHeight="1">
      <c r="B14" s="7"/>
      <c r="C14" s="9"/>
      <c r="D14" s="9"/>
      <c r="E14" s="6"/>
      <c r="F14" s="880"/>
      <c r="G14" s="880"/>
      <c r="H14" s="880"/>
      <c r="I14" s="894">
        <v>2020</v>
      </c>
      <c r="J14" s="880">
        <v>49</v>
      </c>
      <c r="K14" s="880">
        <v>26</v>
      </c>
      <c r="L14" s="880">
        <v>23</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9</v>
      </c>
      <c r="K16" s="880">
        <v>7</v>
      </c>
      <c r="L16" s="880">
        <v>2</v>
      </c>
      <c r="N16" s="618"/>
      <c r="O16" s="620"/>
      <c r="P16" s="620"/>
      <c r="Q16" s="620"/>
      <c r="R16" s="618"/>
    </row>
    <row r="17" spans="2:18" s="1" customFormat="1" ht="15" customHeight="1">
      <c r="B17" s="621"/>
      <c r="C17" s="9"/>
      <c r="D17" s="9"/>
      <c r="E17" s="6"/>
      <c r="F17" s="880"/>
      <c r="G17" s="880"/>
      <c r="H17" s="880"/>
      <c r="I17" s="894">
        <v>2019</v>
      </c>
      <c r="J17" s="880">
        <v>13</v>
      </c>
      <c r="K17" s="880">
        <v>8</v>
      </c>
      <c r="L17" s="880">
        <v>5</v>
      </c>
      <c r="N17" s="145"/>
      <c r="O17" s="620"/>
      <c r="P17" s="620"/>
      <c r="Q17" s="620"/>
      <c r="R17" s="618"/>
    </row>
    <row r="18" spans="2:18" s="1" customFormat="1" ht="15" customHeight="1">
      <c r="B18" s="621"/>
      <c r="C18" s="9"/>
      <c r="D18" s="9"/>
      <c r="E18" s="6"/>
      <c r="F18" s="880"/>
      <c r="G18" s="880"/>
      <c r="H18" s="880"/>
      <c r="I18" s="894">
        <v>2020</v>
      </c>
      <c r="J18" s="880">
        <v>22</v>
      </c>
      <c r="K18" s="880">
        <v>12</v>
      </c>
      <c r="L18" s="880">
        <v>10</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11</v>
      </c>
      <c r="K20" s="880">
        <v>9</v>
      </c>
      <c r="L20" s="880">
        <v>2</v>
      </c>
      <c r="N20" s="523"/>
      <c r="O20" s="620"/>
      <c r="P20" s="620"/>
      <c r="Q20" s="620"/>
      <c r="R20" s="523"/>
    </row>
    <row r="21" spans="2:18" s="1" customFormat="1" ht="15" customHeight="1">
      <c r="B21" s="35"/>
      <c r="C21" s="9"/>
      <c r="D21" s="9"/>
      <c r="E21" s="6"/>
      <c r="F21" s="880"/>
      <c r="G21" s="880"/>
      <c r="H21" s="880"/>
      <c r="I21" s="894">
        <v>2019</v>
      </c>
      <c r="J21" s="880">
        <v>13</v>
      </c>
      <c r="K21" s="880">
        <v>12</v>
      </c>
      <c r="L21" s="880">
        <v>1</v>
      </c>
      <c r="N21" s="523"/>
      <c r="O21" s="622"/>
      <c r="P21" s="622"/>
      <c r="Q21" s="622"/>
      <c r="R21" s="523"/>
    </row>
    <row r="22" spans="2:18" s="1" customFormat="1" ht="15" customHeight="1">
      <c r="B22" s="4"/>
      <c r="C22" s="9"/>
      <c r="D22" s="9"/>
      <c r="E22" s="6"/>
      <c r="F22" s="880"/>
      <c r="G22" s="880"/>
      <c r="H22" s="880"/>
      <c r="I22" s="894">
        <v>2020</v>
      </c>
      <c r="J22" s="880">
        <v>27</v>
      </c>
      <c r="K22" s="880">
        <v>14</v>
      </c>
      <c r="L22" s="880">
        <v>13</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60</v>
      </c>
      <c r="K24" s="880">
        <v>48</v>
      </c>
      <c r="L24" s="880">
        <v>12</v>
      </c>
      <c r="N24" s="425"/>
      <c r="O24" s="425"/>
      <c r="P24" s="425"/>
      <c r="Q24" s="425"/>
      <c r="R24" s="425"/>
    </row>
    <row r="25" spans="2:18" s="1" customFormat="1" ht="15" customHeight="1">
      <c r="B25" s="291" t="s">
        <v>93</v>
      </c>
      <c r="C25" s="9"/>
      <c r="D25" s="9"/>
      <c r="E25" s="6"/>
      <c r="F25" s="880"/>
      <c r="G25" s="880"/>
      <c r="H25" s="880"/>
      <c r="I25" s="894">
        <v>2019</v>
      </c>
      <c r="J25" s="880">
        <v>64</v>
      </c>
      <c r="K25" s="880">
        <v>40</v>
      </c>
      <c r="L25" s="880">
        <v>24</v>
      </c>
      <c r="N25" s="425"/>
      <c r="O25" s="425"/>
      <c r="P25" s="425"/>
      <c r="Q25" s="425"/>
      <c r="R25" s="425"/>
    </row>
    <row r="26" spans="2:18" s="1" customFormat="1" ht="15" customHeight="1">
      <c r="B26" s="4"/>
      <c r="C26" s="9"/>
      <c r="D26" s="9"/>
      <c r="E26" s="6"/>
      <c r="F26" s="880"/>
      <c r="G26" s="880"/>
      <c r="H26" s="880"/>
      <c r="I26" s="894">
        <v>2020</v>
      </c>
      <c r="J26" s="880">
        <v>83</v>
      </c>
      <c r="K26" s="880">
        <v>36</v>
      </c>
      <c r="L26" s="880">
        <v>47</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31</v>
      </c>
      <c r="K28" s="880">
        <v>27</v>
      </c>
      <c r="L28" s="880">
        <v>4</v>
      </c>
      <c r="N28" s="425"/>
      <c r="O28" s="425"/>
      <c r="P28" s="425"/>
      <c r="Q28" s="425"/>
      <c r="R28" s="425"/>
    </row>
    <row r="29" spans="2:18" s="1" customFormat="1" ht="15" customHeight="1">
      <c r="B29" s="291"/>
      <c r="C29" s="9"/>
      <c r="D29" s="9"/>
      <c r="E29" s="6"/>
      <c r="F29" s="880"/>
      <c r="G29" s="880"/>
      <c r="H29" s="880"/>
      <c r="I29" s="894">
        <v>2019</v>
      </c>
      <c r="J29" s="880">
        <v>34</v>
      </c>
      <c r="K29" s="880">
        <v>25</v>
      </c>
      <c r="L29" s="880">
        <v>9</v>
      </c>
      <c r="N29" s="425"/>
      <c r="O29" s="425"/>
      <c r="P29" s="425"/>
      <c r="Q29" s="425"/>
      <c r="R29" s="425"/>
    </row>
    <row r="30" spans="2:18" s="1" customFormat="1" ht="15" customHeight="1">
      <c r="B30" s="291"/>
      <c r="C30" s="9"/>
      <c r="D30" s="9"/>
      <c r="E30" s="6"/>
      <c r="F30" s="880"/>
      <c r="G30" s="880"/>
      <c r="H30" s="880"/>
      <c r="I30" s="894">
        <v>2020</v>
      </c>
      <c r="J30" s="880">
        <v>42</v>
      </c>
      <c r="K30" s="880">
        <v>15</v>
      </c>
      <c r="L30" s="880">
        <v>27</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29</v>
      </c>
      <c r="K32" s="880">
        <v>21</v>
      </c>
      <c r="L32" s="880">
        <v>8</v>
      </c>
      <c r="N32" s="425"/>
      <c r="O32" s="425"/>
      <c r="P32" s="425"/>
      <c r="Q32" s="425"/>
      <c r="R32" s="425"/>
    </row>
    <row r="33" spans="1:18" s="1" customFormat="1" ht="15" customHeight="1">
      <c r="B33" s="10"/>
      <c r="C33" s="9"/>
      <c r="D33" s="9"/>
      <c r="E33" s="6"/>
      <c r="F33" s="880"/>
      <c r="G33" s="880"/>
      <c r="H33" s="880"/>
      <c r="I33" s="894">
        <v>2019</v>
      </c>
      <c r="J33" s="880">
        <v>30</v>
      </c>
      <c r="K33" s="880">
        <v>15</v>
      </c>
      <c r="L33" s="880">
        <v>15</v>
      </c>
      <c r="N33" s="425"/>
      <c r="O33" s="425"/>
      <c r="P33" s="425"/>
      <c r="Q33" s="425"/>
      <c r="R33" s="425"/>
    </row>
    <row r="34" spans="1:18" s="1" customFormat="1" ht="15" customHeight="1">
      <c r="B34" s="10"/>
      <c r="C34" s="9"/>
      <c r="D34" s="9"/>
      <c r="E34" s="6"/>
      <c r="F34" s="880"/>
      <c r="G34" s="880"/>
      <c r="H34" s="880"/>
      <c r="I34" s="894">
        <v>2020</v>
      </c>
      <c r="J34" s="880">
        <v>41</v>
      </c>
      <c r="K34" s="880">
        <v>21</v>
      </c>
      <c r="L34" s="880">
        <v>20</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80</v>
      </c>
      <c r="K8" s="881">
        <v>64</v>
      </c>
      <c r="L8" s="881">
        <v>16</v>
      </c>
    </row>
    <row r="9" spans="1:17" s="1" customFormat="1" ht="15" customHeight="1">
      <c r="B9" s="7" t="s">
        <v>133</v>
      </c>
      <c r="C9" s="4"/>
      <c r="D9" s="4"/>
      <c r="E9" s="6"/>
      <c r="F9" s="880"/>
      <c r="G9" s="880"/>
      <c r="H9" s="880"/>
      <c r="I9" s="894">
        <v>2019</v>
      </c>
      <c r="J9" s="881">
        <v>90</v>
      </c>
      <c r="K9" s="881">
        <v>60</v>
      </c>
      <c r="L9" s="881">
        <v>30</v>
      </c>
    </row>
    <row r="10" spans="1:17" s="1" customFormat="1" ht="15" customHeight="1">
      <c r="B10" s="7"/>
      <c r="C10" s="4"/>
      <c r="D10" s="4"/>
      <c r="E10" s="6"/>
      <c r="F10" s="880"/>
      <c r="G10" s="880"/>
      <c r="H10" s="880"/>
      <c r="I10" s="894">
        <v>2020</v>
      </c>
      <c r="J10" s="881">
        <v>132</v>
      </c>
      <c r="K10" s="881">
        <v>62</v>
      </c>
      <c r="L10" s="881">
        <v>70</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20</v>
      </c>
      <c r="K12" s="880">
        <v>16</v>
      </c>
      <c r="L12" s="880">
        <v>4</v>
      </c>
    </row>
    <row r="13" spans="1:17" s="1" customFormat="1" ht="15" customHeight="1">
      <c r="B13" s="291" t="s">
        <v>135</v>
      </c>
      <c r="C13" s="9"/>
      <c r="D13" s="9"/>
      <c r="E13" s="6"/>
      <c r="F13" s="880"/>
      <c r="G13" s="880"/>
      <c r="H13" s="880"/>
      <c r="I13" s="894">
        <v>2019</v>
      </c>
      <c r="J13" s="880">
        <v>26</v>
      </c>
      <c r="K13" s="880">
        <v>20</v>
      </c>
      <c r="L13" s="880">
        <v>6</v>
      </c>
    </row>
    <row r="14" spans="1:17" s="1" customFormat="1" ht="15" customHeight="1">
      <c r="B14" s="7"/>
      <c r="C14" s="9"/>
      <c r="D14" s="9"/>
      <c r="E14" s="6"/>
      <c r="F14" s="880"/>
      <c r="G14" s="880"/>
      <c r="H14" s="880"/>
      <c r="I14" s="894">
        <v>2020</v>
      </c>
      <c r="J14" s="880">
        <v>49</v>
      </c>
      <c r="K14" s="880">
        <v>26</v>
      </c>
      <c r="L14" s="880">
        <v>23</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9</v>
      </c>
      <c r="K16" s="880">
        <v>7</v>
      </c>
      <c r="L16" s="880">
        <v>2</v>
      </c>
      <c r="O16" s="620"/>
      <c r="P16" s="620"/>
      <c r="Q16" s="620"/>
    </row>
    <row r="17" spans="1:18" s="1" customFormat="1" ht="15" customHeight="1">
      <c r="B17" s="291"/>
      <c r="C17" s="629"/>
      <c r="D17" s="9"/>
      <c r="E17" s="6"/>
      <c r="F17" s="880"/>
      <c r="G17" s="880"/>
      <c r="H17" s="880"/>
      <c r="I17" s="894">
        <v>2019</v>
      </c>
      <c r="J17" s="880">
        <v>12</v>
      </c>
      <c r="K17" s="880">
        <v>10</v>
      </c>
      <c r="L17" s="880">
        <v>2</v>
      </c>
      <c r="O17" s="620"/>
      <c r="P17" s="620"/>
      <c r="Q17" s="620"/>
      <c r="R17" s="120"/>
    </row>
    <row r="18" spans="1:18" s="1" customFormat="1" ht="15" customHeight="1">
      <c r="B18" s="291"/>
      <c r="C18" s="629"/>
      <c r="D18" s="9"/>
      <c r="E18" s="6"/>
      <c r="F18" s="901"/>
      <c r="G18" s="901"/>
      <c r="H18" s="901"/>
      <c r="I18" s="894">
        <v>2020</v>
      </c>
      <c r="J18" s="901">
        <v>26</v>
      </c>
      <c r="K18" s="901">
        <v>15</v>
      </c>
      <c r="L18" s="901">
        <v>11</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3</v>
      </c>
      <c r="K20" s="880">
        <v>2</v>
      </c>
      <c r="L20" s="880">
        <v>1</v>
      </c>
      <c r="O20" s="622"/>
      <c r="P20" s="622"/>
      <c r="Q20" s="622"/>
      <c r="R20" s="145"/>
    </row>
    <row r="21" spans="1:18" s="1" customFormat="1" ht="15" customHeight="1">
      <c r="B21" s="291"/>
      <c r="C21" s="629"/>
      <c r="D21" s="9"/>
      <c r="E21" s="6"/>
      <c r="F21" s="880"/>
      <c r="G21" s="880"/>
      <c r="H21" s="880"/>
      <c r="I21" s="894">
        <v>2019</v>
      </c>
      <c r="J21" s="880">
        <v>3</v>
      </c>
      <c r="K21" s="880">
        <v>1</v>
      </c>
      <c r="L21" s="880">
        <v>2</v>
      </c>
      <c r="O21" s="620"/>
      <c r="P21" s="620"/>
      <c r="Q21" s="620"/>
      <c r="R21" s="618"/>
    </row>
    <row r="22" spans="1:18" s="1" customFormat="1" ht="15" customHeight="1">
      <c r="B22" s="291"/>
      <c r="C22" s="629"/>
      <c r="D22" s="9"/>
      <c r="E22" s="6"/>
      <c r="F22" s="880"/>
      <c r="G22" s="880"/>
      <c r="H22" s="880"/>
      <c r="I22" s="894">
        <v>2020</v>
      </c>
      <c r="J22" s="880">
        <v>7</v>
      </c>
      <c r="K22" s="880">
        <v>4</v>
      </c>
      <c r="L22" s="880">
        <v>3</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v>8</v>
      </c>
      <c r="K24" s="880">
        <v>7</v>
      </c>
      <c r="L24" s="880">
        <v>1</v>
      </c>
      <c r="O24" s="620"/>
      <c r="P24" s="620"/>
      <c r="Q24" s="620"/>
      <c r="R24" s="618"/>
    </row>
    <row r="25" spans="1:18" s="1" customFormat="1" ht="15" customHeight="1">
      <c r="B25" s="111"/>
      <c r="C25" s="629"/>
      <c r="D25" s="9"/>
      <c r="E25" s="6"/>
      <c r="F25" s="880"/>
      <c r="G25" s="880"/>
      <c r="H25" s="880"/>
      <c r="I25" s="894">
        <v>2019</v>
      </c>
      <c r="J25" s="880">
        <v>10</v>
      </c>
      <c r="K25" s="880">
        <v>8</v>
      </c>
      <c r="L25" s="880">
        <v>2</v>
      </c>
      <c r="O25" s="622"/>
      <c r="P25" s="622"/>
      <c r="Q25" s="622"/>
      <c r="R25" s="618"/>
    </row>
    <row r="26" spans="1:18" s="1" customFormat="1" ht="15" customHeight="1">
      <c r="B26" s="631"/>
      <c r="C26" s="629"/>
      <c r="D26" s="9"/>
      <c r="E26" s="6"/>
      <c r="F26" s="880"/>
      <c r="G26" s="880"/>
      <c r="H26" s="880"/>
      <c r="I26" s="894">
        <v>2020</v>
      </c>
      <c r="J26" s="880">
        <v>15</v>
      </c>
      <c r="K26" s="880">
        <v>7</v>
      </c>
      <c r="L26" s="880">
        <v>8</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517</v>
      </c>
      <c r="K28" s="880" t="s">
        <v>517</v>
      </c>
      <c r="L28" s="880" t="s">
        <v>517</v>
      </c>
    </row>
    <row r="29" spans="1:18" s="1" customFormat="1" ht="15" customHeight="1">
      <c r="B29" s="4"/>
      <c r="C29" s="9"/>
      <c r="D29" s="9"/>
      <c r="E29" s="6"/>
      <c r="F29" s="880"/>
      <c r="G29" s="880"/>
      <c r="H29" s="880"/>
      <c r="I29" s="894">
        <v>2019</v>
      </c>
      <c r="J29" s="880">
        <v>1</v>
      </c>
      <c r="K29" s="880">
        <v>1</v>
      </c>
      <c r="L29" s="880" t="s">
        <v>517</v>
      </c>
    </row>
    <row r="30" spans="1:18" s="1" customFormat="1" ht="15" customHeight="1">
      <c r="B30" s="4"/>
      <c r="C30" s="9"/>
      <c r="D30" s="9"/>
      <c r="E30" s="6"/>
      <c r="F30" s="880"/>
      <c r="G30" s="880"/>
      <c r="H30" s="880"/>
      <c r="I30" s="894">
        <v>2020</v>
      </c>
      <c r="J30" s="880">
        <v>1</v>
      </c>
      <c r="K30" s="880" t="s">
        <v>517</v>
      </c>
      <c r="L30" s="880">
        <v>1</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60</v>
      </c>
      <c r="K32" s="880">
        <v>48</v>
      </c>
      <c r="L32" s="880">
        <v>12</v>
      </c>
    </row>
    <row r="33" spans="2:18" s="1" customFormat="1" ht="15" customHeight="1">
      <c r="B33" s="291" t="s">
        <v>93</v>
      </c>
      <c r="C33" s="9"/>
      <c r="D33" s="9"/>
      <c r="E33" s="6"/>
      <c r="F33" s="880"/>
      <c r="G33" s="880"/>
      <c r="H33" s="880"/>
      <c r="I33" s="894">
        <v>2019</v>
      </c>
      <c r="J33" s="880">
        <v>64</v>
      </c>
      <c r="K33" s="880">
        <v>40</v>
      </c>
      <c r="L33" s="880">
        <v>24</v>
      </c>
    </row>
    <row r="34" spans="2:18" s="1" customFormat="1" ht="15" customHeight="1">
      <c r="B34" s="4"/>
      <c r="C34" s="9"/>
      <c r="D34" s="9"/>
      <c r="E34" s="6"/>
      <c r="F34" s="880"/>
      <c r="G34" s="880"/>
      <c r="H34" s="880"/>
      <c r="I34" s="894">
        <v>2020</v>
      </c>
      <c r="J34" s="880">
        <v>83</v>
      </c>
      <c r="K34" s="880">
        <v>36</v>
      </c>
      <c r="L34" s="880">
        <v>47</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42</v>
      </c>
      <c r="K36" s="880">
        <v>34</v>
      </c>
      <c r="L36" s="880">
        <v>8</v>
      </c>
      <c r="O36" s="618"/>
      <c r="P36" s="618"/>
      <c r="Q36" s="618"/>
      <c r="R36" s="618"/>
    </row>
    <row r="37" spans="2:18" s="1" customFormat="1" ht="15" customHeight="1">
      <c r="B37" s="291"/>
      <c r="C37" s="9"/>
      <c r="D37" s="9"/>
      <c r="E37" s="6"/>
      <c r="F37" s="880"/>
      <c r="G37" s="880"/>
      <c r="H37" s="880"/>
      <c r="I37" s="894">
        <v>2019</v>
      </c>
      <c r="J37" s="880">
        <v>42</v>
      </c>
      <c r="K37" s="880">
        <v>27</v>
      </c>
      <c r="L37" s="880">
        <v>15</v>
      </c>
      <c r="O37" s="618"/>
      <c r="P37" s="618"/>
      <c r="Q37" s="618"/>
      <c r="R37" s="618"/>
    </row>
    <row r="38" spans="2:18" s="1" customFormat="1" ht="15" customHeight="1">
      <c r="B38" s="291"/>
      <c r="C38" s="9"/>
      <c r="D38" s="9"/>
      <c r="E38" s="6"/>
      <c r="F38" s="901"/>
      <c r="G38" s="901"/>
      <c r="H38" s="901"/>
      <c r="I38" s="894">
        <v>2020</v>
      </c>
      <c r="J38" s="901">
        <v>41</v>
      </c>
      <c r="K38" s="901">
        <v>15</v>
      </c>
      <c r="L38" s="901">
        <v>26</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t="s">
        <v>517</v>
      </c>
      <c r="K40" s="880" t="s">
        <v>517</v>
      </c>
      <c r="L40" s="880" t="s">
        <v>517</v>
      </c>
      <c r="O40" s="523"/>
      <c r="P40" s="620"/>
      <c r="Q40" s="620"/>
      <c r="R40" s="523"/>
    </row>
    <row r="41" spans="2:18" s="1" customFormat="1" ht="15" customHeight="1">
      <c r="B41" s="291"/>
      <c r="C41" s="9"/>
      <c r="D41" s="9"/>
      <c r="E41" s="6"/>
      <c r="F41" s="880"/>
      <c r="G41" s="880"/>
      <c r="H41" s="880"/>
      <c r="I41" s="894">
        <v>2019</v>
      </c>
      <c r="J41" s="880">
        <v>4</v>
      </c>
      <c r="K41" s="880">
        <v>2</v>
      </c>
      <c r="L41" s="880">
        <v>2</v>
      </c>
      <c r="O41" s="523"/>
      <c r="P41" s="620"/>
      <c r="Q41" s="620"/>
      <c r="R41" s="523"/>
    </row>
    <row r="42" spans="2:18" s="1" customFormat="1" ht="15" customHeight="1">
      <c r="B42" s="291"/>
      <c r="C42" s="9"/>
      <c r="D42" s="9"/>
      <c r="E42" s="6"/>
      <c r="F42" s="901"/>
      <c r="G42" s="901"/>
      <c r="H42" s="901"/>
      <c r="I42" s="894">
        <v>2020</v>
      </c>
      <c r="J42" s="901">
        <v>10</v>
      </c>
      <c r="K42" s="901">
        <v>6</v>
      </c>
      <c r="L42" s="901">
        <v>4</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14</v>
      </c>
      <c r="K44" s="880">
        <v>12</v>
      </c>
      <c r="L44" s="880">
        <v>2</v>
      </c>
      <c r="O44" s="523"/>
      <c r="P44" s="620"/>
      <c r="Q44" s="620"/>
      <c r="R44" s="618"/>
    </row>
    <row r="45" spans="2:18" s="1" customFormat="1" ht="15" customHeight="1">
      <c r="B45" s="111"/>
      <c r="C45" s="9"/>
      <c r="D45" s="9"/>
      <c r="E45" s="6"/>
      <c r="F45" s="880"/>
      <c r="G45" s="880"/>
      <c r="H45" s="880"/>
      <c r="I45" s="894">
        <v>2019</v>
      </c>
      <c r="J45" s="880">
        <v>14</v>
      </c>
      <c r="K45" s="880">
        <v>10</v>
      </c>
      <c r="L45" s="880">
        <v>4</v>
      </c>
      <c r="O45" s="523"/>
      <c r="P45" s="620"/>
      <c r="Q45" s="620"/>
      <c r="R45" s="618"/>
    </row>
    <row r="46" spans="2:18" s="1" customFormat="1" ht="15" customHeight="1">
      <c r="B46" s="631"/>
      <c r="C46" s="9"/>
      <c r="D46" s="9"/>
      <c r="E46" s="6"/>
      <c r="F46" s="880"/>
      <c r="G46" s="880"/>
      <c r="H46" s="880"/>
      <c r="I46" s="894">
        <v>2020</v>
      </c>
      <c r="J46" s="880">
        <v>25</v>
      </c>
      <c r="K46" s="880">
        <v>15</v>
      </c>
      <c r="L46" s="880">
        <v>10</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4</v>
      </c>
      <c r="K48" s="880">
        <v>2</v>
      </c>
      <c r="L48" s="880">
        <v>2</v>
      </c>
      <c r="O48" s="618"/>
      <c r="P48" s="618"/>
      <c r="Q48" s="618"/>
      <c r="R48" s="618"/>
    </row>
    <row r="49" spans="1:16380" s="1" customFormat="1" ht="15" customHeight="1">
      <c r="B49" s="10"/>
      <c r="C49" s="9"/>
      <c r="D49" s="9"/>
      <c r="E49" s="6"/>
      <c r="F49" s="880"/>
      <c r="G49" s="880"/>
      <c r="H49" s="880"/>
      <c r="I49" s="894">
        <v>2019</v>
      </c>
      <c r="J49" s="880">
        <v>4</v>
      </c>
      <c r="K49" s="880">
        <v>1</v>
      </c>
      <c r="L49" s="880">
        <v>3</v>
      </c>
    </row>
    <row r="50" spans="1:16380" s="1" customFormat="1" ht="15" customHeight="1">
      <c r="B50" s="10"/>
      <c r="C50" s="9"/>
      <c r="D50" s="9"/>
      <c r="E50" s="6"/>
      <c r="F50" s="880"/>
      <c r="G50" s="880"/>
      <c r="H50" s="880"/>
      <c r="I50" s="894">
        <v>2020</v>
      </c>
      <c r="J50" s="880">
        <v>7</v>
      </c>
      <c r="K50" s="880" t="s">
        <v>517</v>
      </c>
      <c r="L50" s="880">
        <v>7</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80</v>
      </c>
      <c r="K8" s="881">
        <v>64</v>
      </c>
      <c r="L8" s="881">
        <v>16</v>
      </c>
    </row>
    <row r="9" spans="1:18" s="1" customFormat="1" ht="15" customHeight="1">
      <c r="B9" s="7" t="s">
        <v>133</v>
      </c>
      <c r="C9" s="4"/>
      <c r="D9" s="4"/>
      <c r="E9" s="6"/>
      <c r="F9" s="880"/>
      <c r="G9" s="880"/>
      <c r="H9" s="880"/>
      <c r="I9" s="907">
        <v>2019</v>
      </c>
      <c r="J9" s="881">
        <v>90</v>
      </c>
      <c r="K9" s="881">
        <v>60</v>
      </c>
      <c r="L9" s="881">
        <v>30</v>
      </c>
    </row>
    <row r="10" spans="1:18" s="1" customFormat="1" ht="15" customHeight="1">
      <c r="B10" s="7"/>
      <c r="C10" s="4"/>
      <c r="D10" s="4"/>
      <c r="E10" s="6"/>
      <c r="F10" s="880"/>
      <c r="G10" s="880"/>
      <c r="H10" s="880"/>
      <c r="I10" s="907">
        <v>2020</v>
      </c>
      <c r="J10" s="881">
        <v>132</v>
      </c>
      <c r="K10" s="881">
        <v>62</v>
      </c>
      <c r="L10" s="881">
        <v>70</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20</v>
      </c>
      <c r="K12" s="880">
        <v>16</v>
      </c>
      <c r="L12" s="880">
        <v>4</v>
      </c>
    </row>
    <row r="13" spans="1:18" s="1" customFormat="1" ht="15" customHeight="1">
      <c r="B13" s="291" t="s">
        <v>135</v>
      </c>
      <c r="C13" s="9"/>
      <c r="D13" s="9"/>
      <c r="E13" s="6"/>
      <c r="F13" s="880"/>
      <c r="G13" s="880"/>
      <c r="H13" s="880"/>
      <c r="I13" s="907">
        <v>2019</v>
      </c>
      <c r="J13" s="880">
        <v>26</v>
      </c>
      <c r="K13" s="880">
        <v>20</v>
      </c>
      <c r="L13" s="880">
        <v>6</v>
      </c>
    </row>
    <row r="14" spans="1:18" s="1" customFormat="1" ht="15" customHeight="1">
      <c r="B14" s="7"/>
      <c r="C14" s="9"/>
      <c r="D14" s="9"/>
      <c r="E14" s="6"/>
      <c r="F14" s="880"/>
      <c r="G14" s="880"/>
      <c r="H14" s="880"/>
      <c r="I14" s="907">
        <v>2020</v>
      </c>
      <c r="J14" s="880">
        <v>49</v>
      </c>
      <c r="K14" s="880">
        <v>26</v>
      </c>
      <c r="L14" s="880">
        <v>23</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9</v>
      </c>
      <c r="K16" s="880">
        <v>7</v>
      </c>
      <c r="L16" s="880">
        <v>2</v>
      </c>
      <c r="N16" s="425"/>
      <c r="O16" s="620"/>
      <c r="P16" s="620"/>
      <c r="Q16" s="620"/>
      <c r="R16" s="618"/>
    </row>
    <row r="17" spans="2:18" s="1" customFormat="1" ht="15" customHeight="1">
      <c r="B17" s="291"/>
      <c r="C17" s="9"/>
      <c r="D17" s="9"/>
      <c r="E17" s="6"/>
      <c r="F17" s="880"/>
      <c r="G17" s="880"/>
      <c r="H17" s="880"/>
      <c r="I17" s="907">
        <v>2019</v>
      </c>
      <c r="J17" s="880">
        <v>14</v>
      </c>
      <c r="K17" s="880">
        <v>11</v>
      </c>
      <c r="L17" s="880">
        <v>3</v>
      </c>
      <c r="N17" s="425"/>
      <c r="O17" s="620"/>
      <c r="P17" s="620"/>
      <c r="Q17" s="620"/>
      <c r="R17" s="618"/>
    </row>
    <row r="18" spans="2:18" s="1" customFormat="1" ht="15" customHeight="1">
      <c r="B18" s="291"/>
      <c r="C18" s="9"/>
      <c r="D18" s="9"/>
      <c r="E18" s="6"/>
      <c r="F18" s="901"/>
      <c r="G18" s="901"/>
      <c r="H18" s="901"/>
      <c r="I18" s="907">
        <v>2020</v>
      </c>
      <c r="J18" s="901">
        <v>29</v>
      </c>
      <c r="K18" s="901">
        <v>16</v>
      </c>
      <c r="L18" s="901">
        <v>13</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v>1</v>
      </c>
      <c r="K20" s="880">
        <v>1</v>
      </c>
      <c r="L20" s="880" t="s">
        <v>517</v>
      </c>
      <c r="N20" s="425"/>
      <c r="O20" s="620"/>
      <c r="P20" s="620"/>
      <c r="Q20" s="620"/>
      <c r="R20" s="618"/>
    </row>
    <row r="21" spans="2:18" s="1" customFormat="1" ht="15" customHeight="1">
      <c r="B21" s="801" t="s">
        <v>452</v>
      </c>
      <c r="C21" s="9"/>
      <c r="D21" s="9"/>
      <c r="E21" s="6"/>
      <c r="F21" s="880"/>
      <c r="G21" s="880"/>
      <c r="H21" s="880"/>
      <c r="I21" s="907">
        <v>2019</v>
      </c>
      <c r="J21" s="880">
        <v>3</v>
      </c>
      <c r="K21" s="880">
        <v>2</v>
      </c>
      <c r="L21" s="880">
        <v>1</v>
      </c>
      <c r="N21" s="425"/>
      <c r="O21" s="622"/>
      <c r="P21" s="622"/>
      <c r="Q21" s="622"/>
      <c r="R21" s="618"/>
    </row>
    <row r="22" spans="2:18" s="1" customFormat="1" ht="15" customHeight="1">
      <c r="B22" s="291"/>
      <c r="C22" s="9"/>
      <c r="D22" s="9"/>
      <c r="E22" s="6"/>
      <c r="F22" s="880"/>
      <c r="G22" s="880"/>
      <c r="H22" s="880"/>
      <c r="I22" s="907">
        <v>2020</v>
      </c>
      <c r="J22" s="880">
        <v>2</v>
      </c>
      <c r="K22" s="880">
        <v>1</v>
      </c>
      <c r="L22" s="880">
        <v>1</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3</v>
      </c>
      <c r="K24" s="880">
        <v>2</v>
      </c>
      <c r="L24" s="880">
        <v>1</v>
      </c>
      <c r="N24" s="425"/>
      <c r="O24" s="620"/>
      <c r="P24" s="620"/>
      <c r="Q24" s="620"/>
      <c r="R24" s="618"/>
    </row>
    <row r="25" spans="2:18" s="1" customFormat="1" ht="15" customHeight="1">
      <c r="B25" s="802" t="s">
        <v>455</v>
      </c>
      <c r="C25" s="9"/>
      <c r="D25" s="9"/>
      <c r="E25" s="6"/>
      <c r="F25" s="880"/>
      <c r="G25" s="880"/>
      <c r="H25" s="880"/>
      <c r="I25" s="907">
        <v>2019</v>
      </c>
      <c r="J25" s="880">
        <v>2</v>
      </c>
      <c r="K25" s="880">
        <v>1</v>
      </c>
      <c r="L25" s="880">
        <v>1</v>
      </c>
      <c r="N25" s="425"/>
      <c r="O25" s="620"/>
      <c r="P25" s="620"/>
      <c r="Q25" s="620"/>
      <c r="R25" s="618"/>
    </row>
    <row r="26" spans="2:18" s="1" customFormat="1" ht="15" customHeight="1">
      <c r="B26" s="631"/>
      <c r="C26" s="9"/>
      <c r="D26" s="9"/>
      <c r="E26" s="6"/>
      <c r="F26" s="880"/>
      <c r="G26" s="880"/>
      <c r="H26" s="880"/>
      <c r="I26" s="907">
        <v>2020</v>
      </c>
      <c r="J26" s="880">
        <v>5</v>
      </c>
      <c r="K26" s="880">
        <v>3</v>
      </c>
      <c r="L26" s="880">
        <v>2</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v>7</v>
      </c>
      <c r="K28" s="880">
        <v>6</v>
      </c>
      <c r="L28" s="880">
        <v>1</v>
      </c>
      <c r="N28" s="425"/>
      <c r="O28" s="622"/>
      <c r="P28" s="622"/>
      <c r="Q28" s="622"/>
      <c r="R28" s="618"/>
    </row>
    <row r="29" spans="2:18" s="1" customFormat="1" ht="15" customHeight="1">
      <c r="B29" s="802" t="s">
        <v>457</v>
      </c>
      <c r="C29" s="9"/>
      <c r="D29" s="9"/>
      <c r="E29" s="6"/>
      <c r="F29" s="880"/>
      <c r="G29" s="880"/>
      <c r="H29" s="880"/>
      <c r="I29" s="907">
        <v>2019</v>
      </c>
      <c r="J29" s="880">
        <v>7</v>
      </c>
      <c r="K29" s="880">
        <v>6</v>
      </c>
      <c r="L29" s="880">
        <v>1</v>
      </c>
    </row>
    <row r="30" spans="2:18" s="1" customFormat="1" ht="15" customHeight="1">
      <c r="B30" s="631"/>
      <c r="C30" s="9"/>
      <c r="D30" s="9"/>
      <c r="E30" s="6"/>
      <c r="F30" s="880"/>
      <c r="G30" s="880"/>
      <c r="H30" s="880"/>
      <c r="I30" s="907">
        <v>2020</v>
      </c>
      <c r="J30" s="880">
        <v>13</v>
      </c>
      <c r="K30" s="880">
        <v>6</v>
      </c>
      <c r="L30" s="880">
        <v>7</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t="s">
        <v>517</v>
      </c>
      <c r="K32" s="880" t="s">
        <v>517</v>
      </c>
      <c r="L32" s="880" t="s">
        <v>517</v>
      </c>
      <c r="P32" s="618"/>
      <c r="Q32" s="618"/>
    </row>
    <row r="33" spans="2:19" s="1" customFormat="1" ht="15" customHeight="1">
      <c r="B33" s="803" t="s">
        <v>459</v>
      </c>
      <c r="C33" s="9"/>
      <c r="D33" s="9"/>
      <c r="E33" s="6"/>
      <c r="F33" s="880"/>
      <c r="G33" s="880"/>
      <c r="H33" s="880"/>
      <c r="I33" s="907">
        <v>2019</v>
      </c>
      <c r="J33" s="880" t="s">
        <v>517</v>
      </c>
      <c r="K33" s="880" t="s">
        <v>517</v>
      </c>
      <c r="L33" s="880" t="s">
        <v>517</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60</v>
      </c>
      <c r="K36" s="880">
        <v>48</v>
      </c>
      <c r="L36" s="880">
        <v>12</v>
      </c>
      <c r="M36" s="33"/>
    </row>
    <row r="37" spans="2:19" s="1" customFormat="1" ht="15" customHeight="1">
      <c r="B37" s="291" t="s">
        <v>93</v>
      </c>
      <c r="C37" s="9"/>
      <c r="D37" s="9"/>
      <c r="E37" s="6"/>
      <c r="F37" s="880"/>
      <c r="G37" s="880"/>
      <c r="H37" s="880"/>
      <c r="I37" s="907">
        <v>2019</v>
      </c>
      <c r="J37" s="880">
        <v>64</v>
      </c>
      <c r="K37" s="880">
        <v>40</v>
      </c>
      <c r="L37" s="880">
        <v>24</v>
      </c>
      <c r="M37" s="33"/>
    </row>
    <row r="38" spans="2:19" s="1" customFormat="1" ht="15" customHeight="1">
      <c r="B38" s="4"/>
      <c r="C38" s="9"/>
      <c r="D38" s="9"/>
      <c r="E38" s="6"/>
      <c r="F38" s="880"/>
      <c r="G38" s="880"/>
      <c r="H38" s="880"/>
      <c r="I38" s="907">
        <v>2020</v>
      </c>
      <c r="J38" s="880">
        <v>83</v>
      </c>
      <c r="K38" s="880">
        <v>36</v>
      </c>
      <c r="L38" s="880">
        <v>47</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46</v>
      </c>
      <c r="K40" s="880">
        <v>36</v>
      </c>
      <c r="L40" s="880">
        <v>10</v>
      </c>
    </row>
    <row r="41" spans="2:19" s="1" customFormat="1" ht="15" customHeight="1">
      <c r="B41" s="291"/>
      <c r="C41" s="629"/>
      <c r="D41" s="9"/>
      <c r="E41" s="6"/>
      <c r="F41" s="880"/>
      <c r="G41" s="880"/>
      <c r="H41" s="880"/>
      <c r="I41" s="907">
        <v>2019</v>
      </c>
      <c r="J41" s="880">
        <v>45</v>
      </c>
      <c r="K41" s="880">
        <v>29</v>
      </c>
      <c r="L41" s="880">
        <v>16</v>
      </c>
    </row>
    <row r="42" spans="2:19" s="1" customFormat="1" ht="15" customHeight="1">
      <c r="B42" s="291"/>
      <c r="C42" s="629"/>
      <c r="D42" s="9"/>
      <c r="E42" s="6"/>
      <c r="F42" s="880"/>
      <c r="G42" s="880"/>
      <c r="H42" s="880"/>
      <c r="I42" s="907">
        <v>2020</v>
      </c>
      <c r="J42" s="880">
        <v>49</v>
      </c>
      <c r="K42" s="880">
        <v>16</v>
      </c>
      <c r="L42" s="880">
        <v>33</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1</v>
      </c>
      <c r="K44" s="880">
        <v>1</v>
      </c>
      <c r="L44" s="880" t="s">
        <v>517</v>
      </c>
    </row>
    <row r="45" spans="2:19" s="1" customFormat="1" ht="15" customHeight="1">
      <c r="B45" s="801" t="s">
        <v>452</v>
      </c>
      <c r="C45" s="629"/>
      <c r="D45" s="9"/>
      <c r="E45" s="6"/>
      <c r="F45" s="880"/>
      <c r="G45" s="880"/>
      <c r="H45" s="880"/>
      <c r="I45" s="907">
        <v>2019</v>
      </c>
      <c r="J45" s="880">
        <v>1</v>
      </c>
      <c r="K45" s="880" t="s">
        <v>517</v>
      </c>
      <c r="L45" s="880">
        <v>1</v>
      </c>
    </row>
    <row r="46" spans="2:19" s="1" customFormat="1" ht="15" customHeight="1">
      <c r="B46" s="291"/>
      <c r="C46" s="629"/>
      <c r="D46" s="9"/>
      <c r="E46" s="6"/>
      <c r="F46" s="880"/>
      <c r="G46" s="880"/>
      <c r="H46" s="880"/>
      <c r="I46" s="907">
        <v>2020</v>
      </c>
      <c r="J46" s="880">
        <v>4</v>
      </c>
      <c r="K46" s="880">
        <v>3</v>
      </c>
      <c r="L46" s="880">
        <v>1</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t="s">
        <v>517</v>
      </c>
      <c r="K48" s="880" t="s">
        <v>517</v>
      </c>
      <c r="L48" s="880" t="s">
        <v>517</v>
      </c>
    </row>
    <row r="49" spans="1:13" s="1" customFormat="1" ht="15" customHeight="1">
      <c r="B49" s="802" t="s">
        <v>455</v>
      </c>
      <c r="C49" s="629"/>
      <c r="D49" s="9"/>
      <c r="E49" s="6"/>
      <c r="F49" s="880"/>
      <c r="G49" s="880"/>
      <c r="H49" s="880"/>
      <c r="I49" s="907">
        <v>2019</v>
      </c>
      <c r="J49" s="880">
        <v>4</v>
      </c>
      <c r="K49" s="880">
        <v>2</v>
      </c>
      <c r="L49" s="880">
        <v>2</v>
      </c>
    </row>
    <row r="50" spans="1:13" s="1" customFormat="1" ht="15" customHeight="1">
      <c r="B50" s="631"/>
      <c r="C50" s="629"/>
      <c r="D50" s="9"/>
      <c r="E50" s="6"/>
      <c r="F50" s="880"/>
      <c r="G50" s="880"/>
      <c r="H50" s="880"/>
      <c r="I50" s="907">
        <v>2020</v>
      </c>
      <c r="J50" s="880">
        <v>9</v>
      </c>
      <c r="K50" s="880">
        <v>5</v>
      </c>
      <c r="L50" s="880">
        <v>4</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10</v>
      </c>
      <c r="K52" s="880">
        <v>8</v>
      </c>
      <c r="L52" s="880">
        <v>2</v>
      </c>
    </row>
    <row r="53" spans="1:13" s="1" customFormat="1" ht="15" customHeight="1">
      <c r="B53" s="802" t="s">
        <v>457</v>
      </c>
      <c r="C53" s="629"/>
      <c r="D53" s="9"/>
      <c r="E53" s="6"/>
      <c r="F53" s="880"/>
      <c r="G53" s="880"/>
      <c r="H53" s="880"/>
      <c r="I53" s="907">
        <v>2019</v>
      </c>
      <c r="J53" s="880">
        <v>14</v>
      </c>
      <c r="K53" s="880">
        <v>9</v>
      </c>
      <c r="L53" s="880">
        <v>5</v>
      </c>
    </row>
    <row r="54" spans="1:13" s="1" customFormat="1" ht="15" customHeight="1">
      <c r="B54" s="631"/>
      <c r="C54" s="629"/>
      <c r="D54" s="9"/>
      <c r="E54" s="6"/>
      <c r="F54" s="880"/>
      <c r="G54" s="880"/>
      <c r="H54" s="880"/>
      <c r="I54" s="907">
        <v>2020</v>
      </c>
      <c r="J54" s="880">
        <v>21</v>
      </c>
      <c r="K54" s="880">
        <v>12</v>
      </c>
      <c r="L54" s="880">
        <v>9</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3</v>
      </c>
      <c r="K56" s="880">
        <v>3</v>
      </c>
      <c r="L56" s="880" t="s">
        <v>517</v>
      </c>
    </row>
    <row r="57" spans="1:13" s="1" customFormat="1" ht="15" customHeight="1">
      <c r="B57" s="803" t="s">
        <v>459</v>
      </c>
      <c r="C57" s="9"/>
      <c r="D57" s="9"/>
      <c r="E57" s="6"/>
      <c r="F57" s="880"/>
      <c r="G57" s="880"/>
      <c r="H57" s="880"/>
      <c r="I57" s="907">
        <v>2019</v>
      </c>
      <c r="J57" s="880" t="s">
        <v>517</v>
      </c>
      <c r="K57" s="880" t="s">
        <v>517</v>
      </c>
      <c r="L57" s="880" t="s">
        <v>517</v>
      </c>
    </row>
    <row r="58" spans="1:13" s="1" customFormat="1" ht="15" customHeight="1">
      <c r="B58" s="10"/>
      <c r="C58" s="9"/>
      <c r="D58" s="9"/>
      <c r="E58" s="6"/>
      <c r="F58" s="880"/>
      <c r="G58" s="880"/>
      <c r="H58" s="880"/>
      <c r="I58" s="907">
        <v>2020</v>
      </c>
      <c r="J58" s="880" t="s">
        <v>517</v>
      </c>
      <c r="K58" s="880" t="s">
        <v>517</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80</v>
      </c>
      <c r="K8" s="881">
        <v>64</v>
      </c>
      <c r="L8" s="881">
        <v>16</v>
      </c>
    </row>
    <row r="9" spans="1:19" s="1" customFormat="1" ht="15" customHeight="1">
      <c r="B9" s="4" t="s">
        <v>133</v>
      </c>
      <c r="C9" s="4"/>
      <c r="D9" s="4"/>
      <c r="E9" s="6"/>
      <c r="F9" s="880"/>
      <c r="G9" s="880"/>
      <c r="H9" s="880"/>
      <c r="I9" s="907">
        <v>2019</v>
      </c>
      <c r="J9" s="881">
        <v>90</v>
      </c>
      <c r="K9" s="881">
        <v>60</v>
      </c>
      <c r="L9" s="881">
        <v>30</v>
      </c>
    </row>
    <row r="10" spans="1:19" s="1" customFormat="1" ht="15" customHeight="1">
      <c r="B10" s="4"/>
      <c r="C10" s="4"/>
      <c r="D10" s="4"/>
      <c r="E10" s="6"/>
      <c r="F10" s="880"/>
      <c r="G10" s="880"/>
      <c r="H10" s="880"/>
      <c r="I10" s="907">
        <v>2020</v>
      </c>
      <c r="J10" s="881">
        <v>132</v>
      </c>
      <c r="K10" s="881">
        <v>62</v>
      </c>
      <c r="L10" s="881">
        <v>70</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20</v>
      </c>
      <c r="K12" s="880">
        <v>16</v>
      </c>
      <c r="L12" s="880">
        <v>4</v>
      </c>
      <c r="N12" s="618"/>
      <c r="O12" s="425"/>
      <c r="P12" s="425"/>
      <c r="Q12" s="425"/>
      <c r="R12" s="425"/>
      <c r="S12" s="425"/>
    </row>
    <row r="13" spans="1:19" s="1" customFormat="1" ht="15" customHeight="1">
      <c r="B13" s="291" t="s">
        <v>135</v>
      </c>
      <c r="C13" s="9"/>
      <c r="D13" s="9"/>
      <c r="E13" s="6"/>
      <c r="F13" s="880"/>
      <c r="G13" s="880"/>
      <c r="H13" s="880"/>
      <c r="I13" s="907">
        <v>2019</v>
      </c>
      <c r="J13" s="880">
        <v>26</v>
      </c>
      <c r="K13" s="880">
        <v>20</v>
      </c>
      <c r="L13" s="880">
        <v>6</v>
      </c>
      <c r="N13" s="120"/>
      <c r="O13" s="425"/>
      <c r="P13" s="425"/>
      <c r="Q13" s="425"/>
      <c r="R13" s="425"/>
      <c r="S13" s="425"/>
    </row>
    <row r="14" spans="1:19" s="1" customFormat="1" ht="15" customHeight="1">
      <c r="B14" s="7"/>
      <c r="C14" s="9"/>
      <c r="D14" s="9"/>
      <c r="E14" s="6"/>
      <c r="F14" s="880"/>
      <c r="G14" s="880"/>
      <c r="H14" s="880"/>
      <c r="I14" s="907">
        <v>2020</v>
      </c>
      <c r="J14" s="880">
        <v>49</v>
      </c>
      <c r="K14" s="880">
        <v>26</v>
      </c>
      <c r="L14" s="880">
        <v>23</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v>1</v>
      </c>
      <c r="K20" s="880">
        <v>1</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v>2</v>
      </c>
      <c r="K21" s="880">
        <v>2</v>
      </c>
      <c r="L21" s="880" t="s">
        <v>517</v>
      </c>
      <c r="N21" s="638"/>
      <c r="O21" s="638"/>
      <c r="P21" s="638"/>
      <c r="Q21" s="638"/>
      <c r="R21" s="436"/>
      <c r="S21" s="436"/>
    </row>
    <row r="22" spans="2:19" s="162" customFormat="1" ht="15" customHeight="1">
      <c r="B22" s="291"/>
      <c r="C22" s="9"/>
      <c r="D22" s="9"/>
      <c r="E22" s="6"/>
      <c r="F22" s="880"/>
      <c r="G22" s="880"/>
      <c r="H22" s="880"/>
      <c r="I22" s="907">
        <v>2020</v>
      </c>
      <c r="J22" s="880">
        <v>2</v>
      </c>
      <c r="K22" s="880">
        <v>1</v>
      </c>
      <c r="L22" s="880">
        <v>1</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13</v>
      </c>
      <c r="K24" s="880">
        <v>11</v>
      </c>
      <c r="L24" s="880">
        <v>2</v>
      </c>
      <c r="N24" s="638"/>
      <c r="O24" s="638"/>
      <c r="P24" s="638"/>
      <c r="Q24" s="638"/>
      <c r="R24" s="436"/>
      <c r="S24" s="436"/>
    </row>
    <row r="25" spans="2:19" s="162" customFormat="1" ht="15" customHeight="1">
      <c r="B25" s="802" t="s">
        <v>465</v>
      </c>
      <c r="C25" s="9"/>
      <c r="D25" s="9"/>
      <c r="E25" s="6"/>
      <c r="F25" s="880"/>
      <c r="G25" s="880"/>
      <c r="H25" s="880"/>
      <c r="I25" s="907">
        <v>2019</v>
      </c>
      <c r="J25" s="880">
        <v>17</v>
      </c>
      <c r="K25" s="880">
        <v>14</v>
      </c>
      <c r="L25" s="880">
        <v>3</v>
      </c>
      <c r="N25" s="639"/>
      <c r="O25" s="639"/>
      <c r="P25" s="639"/>
      <c r="Q25" s="639"/>
      <c r="R25" s="436"/>
      <c r="S25" s="436"/>
    </row>
    <row r="26" spans="2:19" s="162" customFormat="1" ht="15" customHeight="1">
      <c r="B26" s="631"/>
      <c r="C26" s="9"/>
      <c r="D26" s="9"/>
      <c r="E26" s="6"/>
      <c r="F26" s="880"/>
      <c r="G26" s="880"/>
      <c r="H26" s="880"/>
      <c r="I26" s="907">
        <v>2020</v>
      </c>
      <c r="J26" s="880">
        <v>27</v>
      </c>
      <c r="K26" s="880">
        <v>17</v>
      </c>
      <c r="L26" s="880">
        <v>10</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6</v>
      </c>
      <c r="K28" s="880">
        <v>4</v>
      </c>
      <c r="L28" s="880">
        <v>2</v>
      </c>
      <c r="N28" s="637"/>
      <c r="O28" s="637"/>
      <c r="P28" s="637"/>
      <c r="Q28" s="637"/>
      <c r="R28" s="637"/>
    </row>
    <row r="29" spans="2:19" s="162" customFormat="1" ht="15" customHeight="1">
      <c r="B29" s="802" t="s">
        <v>467</v>
      </c>
      <c r="C29" s="9"/>
      <c r="D29" s="9"/>
      <c r="E29" s="6"/>
      <c r="F29" s="880"/>
      <c r="G29" s="880"/>
      <c r="H29" s="880"/>
      <c r="I29" s="907">
        <v>2019</v>
      </c>
      <c r="J29" s="880">
        <v>7</v>
      </c>
      <c r="K29" s="880">
        <v>4</v>
      </c>
      <c r="L29" s="880">
        <v>3</v>
      </c>
      <c r="N29" s="637"/>
      <c r="O29" s="637"/>
      <c r="P29" s="637"/>
      <c r="Q29" s="637"/>
      <c r="R29" s="637"/>
    </row>
    <row r="30" spans="2:19" s="162" customFormat="1" ht="15" customHeight="1">
      <c r="B30" s="4"/>
      <c r="C30" s="9"/>
      <c r="D30" s="9"/>
      <c r="E30" s="6"/>
      <c r="F30" s="880"/>
      <c r="G30" s="880"/>
      <c r="H30" s="880"/>
      <c r="I30" s="907">
        <v>2020</v>
      </c>
      <c r="J30" s="880">
        <v>20</v>
      </c>
      <c r="K30" s="880">
        <v>8</v>
      </c>
      <c r="L30" s="880">
        <v>12</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60</v>
      </c>
      <c r="K32" s="880">
        <v>48</v>
      </c>
      <c r="L32" s="880">
        <v>12</v>
      </c>
    </row>
    <row r="33" spans="2:14" s="162" customFormat="1" ht="15" customHeight="1">
      <c r="B33" s="291" t="s">
        <v>93</v>
      </c>
      <c r="C33" s="9"/>
      <c r="D33" s="9"/>
      <c r="E33" s="6"/>
      <c r="F33" s="880"/>
      <c r="G33" s="880"/>
      <c r="H33" s="880"/>
      <c r="I33" s="907">
        <v>2019</v>
      </c>
      <c r="J33" s="880">
        <v>64</v>
      </c>
      <c r="K33" s="880">
        <v>40</v>
      </c>
      <c r="L33" s="880">
        <v>24</v>
      </c>
    </row>
    <row r="34" spans="2:14" s="162" customFormat="1" ht="15" customHeight="1">
      <c r="B34" s="4"/>
      <c r="C34" s="9"/>
      <c r="D34" s="9"/>
      <c r="E34" s="6"/>
      <c r="F34" s="880"/>
      <c r="G34" s="880"/>
      <c r="H34" s="880"/>
      <c r="I34" s="907">
        <v>2020</v>
      </c>
      <c r="J34" s="880">
        <v>83</v>
      </c>
      <c r="K34" s="880">
        <v>36</v>
      </c>
      <c r="L34" s="880">
        <v>47</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t="s">
        <v>517</v>
      </c>
      <c r="K40" s="880" t="s">
        <v>517</v>
      </c>
      <c r="L40" s="880" t="s">
        <v>517</v>
      </c>
      <c r="N40" s="638"/>
    </row>
    <row r="41" spans="2:14" s="162" customFormat="1" ht="15" customHeight="1">
      <c r="B41" s="801" t="s">
        <v>463</v>
      </c>
      <c r="C41" s="9"/>
      <c r="D41" s="9"/>
      <c r="E41" s="6"/>
      <c r="F41" s="880"/>
      <c r="G41" s="880"/>
      <c r="H41" s="880"/>
      <c r="I41" s="907">
        <v>2019</v>
      </c>
      <c r="J41" s="880" t="s">
        <v>517</v>
      </c>
      <c r="K41" s="880" t="s">
        <v>517</v>
      </c>
      <c r="L41" s="880" t="s">
        <v>517</v>
      </c>
    </row>
    <row r="42" spans="2:14" s="162" customFormat="1" ht="15" customHeight="1">
      <c r="B42" s="291"/>
      <c r="C42" s="9"/>
      <c r="D42" s="9"/>
      <c r="E42" s="6"/>
      <c r="F42" s="880"/>
      <c r="G42" s="880"/>
      <c r="H42" s="880"/>
      <c r="I42" s="907">
        <v>2020</v>
      </c>
      <c r="J42" s="880">
        <v>3</v>
      </c>
      <c r="K42" s="880">
        <v>3</v>
      </c>
      <c r="L42" s="880" t="s">
        <v>517</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50</v>
      </c>
      <c r="K44" s="880">
        <v>39</v>
      </c>
      <c r="L44" s="880">
        <v>11</v>
      </c>
    </row>
    <row r="45" spans="2:14" s="162" customFormat="1" ht="15" customHeight="1">
      <c r="B45" s="802" t="s">
        <v>465</v>
      </c>
      <c r="C45" s="9"/>
      <c r="D45" s="9"/>
      <c r="E45" s="6"/>
      <c r="F45" s="880"/>
      <c r="G45" s="880"/>
      <c r="H45" s="880"/>
      <c r="I45" s="907">
        <v>2019</v>
      </c>
      <c r="J45" s="880">
        <v>45</v>
      </c>
      <c r="K45" s="880">
        <v>32</v>
      </c>
      <c r="L45" s="880">
        <v>13</v>
      </c>
    </row>
    <row r="46" spans="2:14" s="162" customFormat="1" ht="15" customHeight="1">
      <c r="B46" s="631"/>
      <c r="C46" s="9"/>
      <c r="D46" s="9"/>
      <c r="E46" s="6"/>
      <c r="F46" s="880"/>
      <c r="G46" s="880"/>
      <c r="H46" s="880"/>
      <c r="I46" s="907">
        <v>2020</v>
      </c>
      <c r="J46" s="880">
        <v>55</v>
      </c>
      <c r="K46" s="880">
        <v>23</v>
      </c>
      <c r="L46" s="880">
        <v>32</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10</v>
      </c>
      <c r="K48" s="880">
        <v>9</v>
      </c>
      <c r="L48" s="880">
        <v>1</v>
      </c>
    </row>
    <row r="49" spans="1:14" s="162" customFormat="1" ht="15" customHeight="1">
      <c r="B49" s="802" t="s">
        <v>467</v>
      </c>
      <c r="C49" s="9"/>
      <c r="D49" s="9"/>
      <c r="E49" s="6"/>
      <c r="F49" s="880"/>
      <c r="G49" s="880"/>
      <c r="H49" s="880"/>
      <c r="I49" s="907">
        <v>2019</v>
      </c>
      <c r="J49" s="880">
        <v>19</v>
      </c>
      <c r="K49" s="880">
        <v>8</v>
      </c>
      <c r="L49" s="880">
        <v>11</v>
      </c>
    </row>
    <row r="50" spans="1:14" s="162" customFormat="1" ht="15" customHeight="1">
      <c r="B50" s="10"/>
      <c r="C50" s="9"/>
      <c r="D50" s="9"/>
      <c r="E50" s="6"/>
      <c r="F50" s="880"/>
      <c r="G50" s="880"/>
      <c r="H50" s="880"/>
      <c r="I50" s="907">
        <v>2020</v>
      </c>
      <c r="J50" s="880">
        <v>25</v>
      </c>
      <c r="K50" s="880">
        <v>10</v>
      </c>
      <c r="L50" s="880">
        <v>15</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2</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7</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t="s">
        <v>517</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2</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97.6</v>
      </c>
      <c r="H26" s="715"/>
    </row>
    <row r="27" spans="1:9" s="685" customFormat="1" ht="15" customHeight="1">
      <c r="B27" s="697" t="s">
        <v>5</v>
      </c>
      <c r="C27" s="716"/>
      <c r="D27" s="716"/>
      <c r="G27" s="306"/>
      <c r="H27" s="699"/>
    </row>
    <row r="28" spans="1:9" s="685" customFormat="1" ht="15" customHeight="1">
      <c r="B28" s="717" t="s">
        <v>400</v>
      </c>
      <c r="C28" s="718"/>
      <c r="D28" s="718"/>
      <c r="E28" s="712"/>
      <c r="G28" s="669">
        <v>2.4</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0</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246</v>
      </c>
      <c r="L11" s="934">
        <v>154</v>
      </c>
      <c r="M11" s="934">
        <v>92</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164</v>
      </c>
      <c r="L14" s="935">
        <v>101</v>
      </c>
      <c r="M14" s="935">
        <v>63</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25</v>
      </c>
      <c r="L17" s="935">
        <v>16</v>
      </c>
      <c r="M17" s="935">
        <v>9</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33</v>
      </c>
      <c r="L20" s="935">
        <v>21</v>
      </c>
      <c r="M20" s="935">
        <v>12</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24</v>
      </c>
      <c r="L23" s="935">
        <v>16</v>
      </c>
      <c r="M23" s="935">
        <v>8</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122</v>
      </c>
      <c r="L26" s="935">
        <v>68</v>
      </c>
      <c r="M26" s="935">
        <v>54</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1777</v>
      </c>
      <c r="L29" s="935">
        <v>1180</v>
      </c>
      <c r="M29" s="935">
        <v>597</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2678</v>
      </c>
      <c r="L32" s="935">
        <v>1778</v>
      </c>
      <c r="M32" s="935">
        <v>900</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25882</v>
      </c>
      <c r="L35" s="935">
        <v>14901</v>
      </c>
      <c r="M35" s="935">
        <v>10981</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534</v>
      </c>
      <c r="D3" s="150"/>
      <c r="E3" s="150"/>
      <c r="F3" s="150"/>
      <c r="G3" s="150"/>
      <c r="H3" s="150"/>
      <c r="I3" s="150"/>
      <c r="J3" s="150"/>
      <c r="K3" s="150"/>
    </row>
    <row r="4" spans="1:16" s="189" customFormat="1" ht="16.350000000000001" customHeight="1">
      <c r="B4" s="271" t="s">
        <v>408</v>
      </c>
      <c r="C4" s="272" t="s">
        <v>535</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25882</v>
      </c>
      <c r="L12" s="938">
        <v>14901</v>
      </c>
      <c r="M12" s="938">
        <v>10981</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53</v>
      </c>
      <c r="L15" s="937">
        <v>21</v>
      </c>
      <c r="M15" s="937">
        <v>32</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77</v>
      </c>
      <c r="L18" s="937">
        <v>49</v>
      </c>
      <c r="M18" s="937">
        <v>28</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11135</v>
      </c>
      <c r="L21" s="937">
        <v>6465</v>
      </c>
      <c r="M21" s="937">
        <v>4670</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152</v>
      </c>
      <c r="L25" s="937">
        <v>95</v>
      </c>
      <c r="M25" s="937">
        <v>57</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496</v>
      </c>
      <c r="L28" s="937">
        <v>289</v>
      </c>
      <c r="M28" s="937">
        <v>207</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39</v>
      </c>
      <c r="L31" s="937">
        <v>23</v>
      </c>
      <c r="M31" s="937">
        <v>16</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10448</v>
      </c>
      <c r="L34" s="937">
        <v>6058</v>
      </c>
      <c r="M34" s="937">
        <v>4390</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1509</v>
      </c>
      <c r="L37" s="937">
        <v>1165</v>
      </c>
      <c r="M37" s="937">
        <v>344</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81</v>
      </c>
      <c r="L43" s="937">
        <v>41</v>
      </c>
      <c r="M43" s="937">
        <v>40</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2703</v>
      </c>
      <c r="L46" s="937">
        <v>1230</v>
      </c>
      <c r="M46" s="937">
        <v>1473</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453</v>
      </c>
      <c r="L49" s="937">
        <v>220</v>
      </c>
      <c r="M49" s="937">
        <v>233</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1583</v>
      </c>
      <c r="L52" s="937">
        <v>679</v>
      </c>
      <c r="M52" s="937">
        <v>904</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667</v>
      </c>
      <c r="L55" s="937">
        <v>331</v>
      </c>
      <c r="M55" s="937">
        <v>336</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13670</v>
      </c>
      <c r="L58" s="937">
        <v>7766</v>
      </c>
      <c r="M58" s="937">
        <v>5904</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1129</v>
      </c>
      <c r="L63" s="937">
        <v>610</v>
      </c>
      <c r="M63" s="937">
        <v>519</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1128</v>
      </c>
      <c r="L66" s="937">
        <v>664</v>
      </c>
      <c r="M66" s="937">
        <v>464</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50</v>
      </c>
      <c r="L69" s="937">
        <v>29</v>
      </c>
      <c r="M69" s="937">
        <v>21</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325</v>
      </c>
      <c r="L72" s="937">
        <v>178</v>
      </c>
      <c r="M72" s="937">
        <v>147</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753</v>
      </c>
      <c r="L75" s="939">
        <v>457</v>
      </c>
      <c r="M75" s="939">
        <v>296</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0"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536</v>
      </c>
      <c r="D3" s="749"/>
      <c r="E3" s="749"/>
      <c r="F3" s="749"/>
      <c r="G3" s="749"/>
      <c r="H3" s="749"/>
      <c r="I3" s="749"/>
      <c r="J3" s="749"/>
      <c r="K3" s="749"/>
      <c r="L3" s="749"/>
    </row>
    <row r="4" spans="1:187" ht="16.5" customHeight="1">
      <c r="A4" s="750"/>
      <c r="B4" s="751" t="s">
        <v>186</v>
      </c>
      <c r="C4" s="752" t="s">
        <v>535</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47</v>
      </c>
      <c r="J8" s="198">
        <v>22</v>
      </c>
      <c r="K8" s="935">
        <v>25</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112</v>
      </c>
      <c r="J11" s="198">
        <v>80</v>
      </c>
      <c r="K11" s="935">
        <v>32</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50</v>
      </c>
      <c r="J14" s="198">
        <v>29</v>
      </c>
      <c r="K14" s="935">
        <v>21</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152</v>
      </c>
      <c r="J17" s="198">
        <v>95</v>
      </c>
      <c r="K17" s="935">
        <v>57</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496</v>
      </c>
      <c r="J20" s="198">
        <v>289</v>
      </c>
      <c r="K20" s="935">
        <v>207</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74</v>
      </c>
      <c r="J23" s="198">
        <v>31</v>
      </c>
      <c r="K23" s="935">
        <v>43</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1"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18D3C9C-BDF1-4256-BC46-84F97C81F5DA}">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8.85546875"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28.5" customHeight="1">
      <c r="A3" s="975"/>
      <c r="B3" s="976" t="s">
        <v>543</v>
      </c>
      <c r="C3" s="977" t="s">
        <v>544</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545</v>
      </c>
      <c r="C5" s="981" t="s">
        <v>546</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2.5" customHeight="1">
      <c r="A9" s="983"/>
      <c r="B9" s="984" t="s">
        <v>547</v>
      </c>
      <c r="C9" s="984"/>
      <c r="E9" s="985"/>
      <c r="F9" s="985"/>
      <c r="G9" s="985"/>
      <c r="H9" s="985"/>
      <c r="I9" s="986" t="s">
        <v>548</v>
      </c>
      <c r="J9" s="986"/>
      <c r="K9" s="987"/>
      <c r="L9" s="988"/>
    </row>
    <row r="10" spans="1:12" ht="5.25" customHeight="1">
      <c r="A10" s="983"/>
      <c r="B10" s="984"/>
      <c r="C10" s="984"/>
      <c r="D10" s="989"/>
      <c r="E10" s="989"/>
      <c r="F10" s="989"/>
      <c r="G10" s="989"/>
      <c r="H10" s="989"/>
      <c r="I10" s="989"/>
      <c r="J10" s="989"/>
      <c r="K10" s="987"/>
      <c r="L10" s="988"/>
    </row>
    <row r="11" spans="1:12" ht="21" customHeight="1" thickBot="1">
      <c r="A11" s="990"/>
      <c r="B11" s="991"/>
      <c r="C11" s="991"/>
      <c r="D11" s="992"/>
      <c r="E11" s="992"/>
      <c r="F11" s="992"/>
      <c r="G11" s="992"/>
      <c r="H11" s="992"/>
      <c r="I11" s="992"/>
      <c r="J11" s="992" t="s">
        <v>549</v>
      </c>
      <c r="K11" s="993"/>
      <c r="L11" s="988"/>
    </row>
    <row r="12" spans="1:12" ht="22.5" customHeight="1">
      <c r="B12" s="994"/>
      <c r="C12" s="988"/>
      <c r="D12" s="988"/>
      <c r="E12" s="983"/>
      <c r="F12" s="995"/>
      <c r="G12" s="995"/>
      <c r="H12" s="995"/>
      <c r="I12" s="995"/>
      <c r="J12" s="995"/>
      <c r="L12" s="988"/>
    </row>
    <row r="13" spans="1:12" ht="15" customHeight="1">
      <c r="B13" s="996" t="s">
        <v>550</v>
      </c>
      <c r="C13" s="988"/>
      <c r="D13" s="988"/>
      <c r="E13" s="983"/>
      <c r="F13" s="995"/>
      <c r="G13" s="995"/>
      <c r="H13" s="995"/>
      <c r="I13" s="995"/>
      <c r="J13" s="995"/>
      <c r="L13" s="988"/>
    </row>
    <row r="14" spans="1:12" ht="15" customHeight="1">
      <c r="B14" s="997" t="s">
        <v>551</v>
      </c>
      <c r="C14" s="988"/>
      <c r="D14" s="988"/>
      <c r="E14" s="983"/>
      <c r="F14" s="995"/>
      <c r="G14" s="995"/>
      <c r="H14" s="995"/>
      <c r="I14" s="995"/>
      <c r="J14" s="995"/>
      <c r="L14" s="988"/>
    </row>
    <row r="15" spans="1:12" ht="15" customHeight="1">
      <c r="D15" s="978"/>
      <c r="E15" s="975"/>
      <c r="F15" s="975"/>
      <c r="G15" s="975"/>
      <c r="H15" s="975"/>
      <c r="I15" s="975"/>
      <c r="J15" s="975"/>
      <c r="K15" s="985"/>
      <c r="L15" s="985"/>
    </row>
    <row r="16" spans="1:12" ht="15" customHeight="1">
      <c r="B16" s="996" t="s">
        <v>552</v>
      </c>
      <c r="C16" s="998"/>
      <c r="D16" s="999"/>
      <c r="E16" s="999"/>
      <c r="F16" s="999"/>
      <c r="G16" s="999"/>
      <c r="H16" s="999"/>
      <c r="I16" s="999"/>
      <c r="J16" s="999">
        <v>9.1</v>
      </c>
      <c r="K16" s="1000"/>
      <c r="L16" s="1001"/>
    </row>
    <row r="17" spans="2:12" ht="15" customHeight="1">
      <c r="B17" s="997"/>
      <c r="C17" s="998"/>
      <c r="D17" s="975"/>
      <c r="E17" s="975"/>
      <c r="F17" s="975"/>
      <c r="G17" s="975"/>
      <c r="H17" s="975"/>
      <c r="I17" s="975"/>
      <c r="J17" s="975"/>
      <c r="K17" s="1000"/>
      <c r="L17" s="1001"/>
    </row>
    <row r="18" spans="2:12" ht="15" customHeight="1">
      <c r="B18" s="996" t="s">
        <v>553</v>
      </c>
      <c r="C18" s="998"/>
      <c r="D18" s="999"/>
      <c r="E18" s="999"/>
      <c r="F18" s="999"/>
      <c r="G18" s="999"/>
      <c r="H18" s="999"/>
      <c r="I18" s="999"/>
      <c r="J18" s="999">
        <v>1.9</v>
      </c>
      <c r="K18" s="1000"/>
      <c r="L18" s="1001"/>
    </row>
    <row r="19" spans="2:12" ht="15" customHeight="1">
      <c r="B19" s="997" t="s">
        <v>554</v>
      </c>
      <c r="C19" s="998"/>
      <c r="D19" s="975"/>
      <c r="E19" s="975"/>
      <c r="F19" s="975"/>
      <c r="G19" s="975"/>
      <c r="H19" s="975"/>
      <c r="I19" s="975"/>
      <c r="J19" s="975"/>
      <c r="K19" s="1000"/>
      <c r="L19" s="1001"/>
    </row>
    <row r="20" spans="2:12" ht="15" customHeight="1">
      <c r="B20" s="997"/>
      <c r="C20" s="998"/>
      <c r="D20" s="975"/>
      <c r="E20" s="975"/>
      <c r="F20" s="975"/>
      <c r="G20" s="975"/>
      <c r="H20" s="975"/>
      <c r="I20" s="975"/>
      <c r="J20" s="975"/>
      <c r="K20" s="1000"/>
      <c r="L20" s="1001"/>
    </row>
    <row r="21" spans="2:12" ht="15" customHeight="1">
      <c r="B21" s="996" t="s">
        <v>555</v>
      </c>
      <c r="C21" s="998"/>
      <c r="D21" s="999"/>
      <c r="E21" s="999"/>
      <c r="F21" s="999"/>
      <c r="G21" s="999"/>
      <c r="H21" s="999"/>
      <c r="I21" s="999"/>
      <c r="J21" s="999">
        <v>7</v>
      </c>
      <c r="K21" s="1000"/>
      <c r="L21" s="1001"/>
    </row>
    <row r="22" spans="2:12" ht="15" customHeight="1">
      <c r="B22" s="997" t="s">
        <v>556</v>
      </c>
      <c r="C22" s="998"/>
      <c r="D22" s="975"/>
      <c r="E22" s="975"/>
      <c r="F22" s="975"/>
      <c r="G22" s="975"/>
      <c r="H22" s="975"/>
      <c r="I22" s="975"/>
      <c r="J22" s="975"/>
      <c r="K22" s="1000"/>
      <c r="L22" s="1001"/>
    </row>
    <row r="23" spans="2:12" ht="15" customHeight="1">
      <c r="B23" s="997"/>
      <c r="C23" s="998"/>
      <c r="D23" s="975"/>
      <c r="E23" s="975"/>
      <c r="F23" s="975"/>
      <c r="G23" s="975"/>
      <c r="H23" s="975"/>
      <c r="I23" s="975"/>
      <c r="J23" s="975"/>
      <c r="K23" s="1000"/>
      <c r="L23" s="1001"/>
    </row>
    <row r="24" spans="2:12" ht="15" customHeight="1">
      <c r="B24" s="996" t="s">
        <v>557</v>
      </c>
      <c r="C24" s="998"/>
      <c r="D24" s="999"/>
      <c r="E24" s="999"/>
      <c r="F24" s="999"/>
      <c r="G24" s="999"/>
      <c r="H24" s="999"/>
      <c r="I24" s="999"/>
      <c r="J24" s="999">
        <v>2.8</v>
      </c>
      <c r="K24" s="1000"/>
      <c r="L24" s="1001"/>
    </row>
    <row r="25" spans="2:12" ht="15" customHeight="1">
      <c r="B25" s="997" t="s">
        <v>558</v>
      </c>
      <c r="C25" s="998"/>
      <c r="D25" s="975"/>
      <c r="E25" s="975"/>
      <c r="F25" s="975"/>
      <c r="G25" s="975"/>
      <c r="H25" s="975"/>
      <c r="I25" s="975"/>
      <c r="J25" s="975"/>
      <c r="K25" s="1000"/>
      <c r="L25" s="1001"/>
    </row>
    <row r="26" spans="2:12" ht="15" customHeight="1">
      <c r="B26" s="997"/>
      <c r="C26" s="998"/>
      <c r="D26" s="975"/>
      <c r="E26" s="975"/>
      <c r="F26" s="975"/>
      <c r="G26" s="975"/>
      <c r="H26" s="975"/>
      <c r="I26" s="975"/>
      <c r="J26" s="975"/>
      <c r="K26" s="1000"/>
      <c r="L26" s="1001"/>
    </row>
    <row r="27" spans="2:12" ht="15" customHeight="1">
      <c r="B27" s="996" t="s">
        <v>559</v>
      </c>
      <c r="C27" s="998"/>
      <c r="D27" s="999"/>
      <c r="E27" s="999"/>
      <c r="F27" s="999"/>
      <c r="G27" s="999"/>
      <c r="H27" s="999"/>
      <c r="I27" s="999"/>
      <c r="J27" s="999">
        <v>8.4</v>
      </c>
      <c r="K27" s="1000"/>
      <c r="L27" s="1001"/>
    </row>
    <row r="28" spans="2:12" ht="15" customHeight="1">
      <c r="B28" s="997" t="s">
        <v>560</v>
      </c>
      <c r="C28" s="998"/>
      <c r="D28" s="975"/>
      <c r="E28" s="975"/>
      <c r="F28" s="975"/>
      <c r="G28" s="975"/>
      <c r="H28" s="975"/>
      <c r="I28" s="975"/>
      <c r="J28" s="975"/>
      <c r="K28" s="1000"/>
      <c r="L28" s="1001"/>
    </row>
    <row r="29" spans="2:12" ht="15" customHeight="1">
      <c r="B29" s="997"/>
      <c r="C29" s="998"/>
      <c r="D29" s="975"/>
      <c r="E29" s="975"/>
      <c r="F29" s="975"/>
      <c r="G29" s="975"/>
      <c r="H29" s="975"/>
      <c r="I29" s="975"/>
      <c r="J29" s="975"/>
      <c r="K29" s="1000"/>
      <c r="L29" s="1001"/>
    </row>
    <row r="30" spans="2:12" ht="15" customHeight="1">
      <c r="B30" s="996" t="s">
        <v>561</v>
      </c>
      <c r="C30" s="998"/>
      <c r="D30" s="999"/>
      <c r="E30" s="999"/>
      <c r="F30" s="999"/>
      <c r="G30" s="999"/>
      <c r="H30" s="999"/>
      <c r="I30" s="999"/>
      <c r="J30" s="999">
        <v>3.1</v>
      </c>
      <c r="K30" s="1000"/>
      <c r="L30" s="1001"/>
    </row>
    <row r="31" spans="2:12" ht="15" customHeight="1">
      <c r="B31" s="997" t="s">
        <v>562</v>
      </c>
      <c r="C31" s="998"/>
      <c r="D31" s="978"/>
      <c r="E31" s="978"/>
      <c r="F31" s="978"/>
      <c r="G31" s="978"/>
      <c r="H31" s="978"/>
      <c r="I31" s="978"/>
      <c r="J31" s="978"/>
      <c r="K31" s="1000"/>
      <c r="L31" s="1001"/>
    </row>
    <row r="32" spans="2:12" ht="15" customHeight="1">
      <c r="B32" s="997"/>
      <c r="C32" s="998"/>
      <c r="D32" s="978"/>
      <c r="E32" s="978"/>
      <c r="F32" s="978"/>
      <c r="G32" s="978"/>
      <c r="H32" s="978"/>
      <c r="I32" s="978"/>
      <c r="J32" s="978"/>
      <c r="K32" s="1000"/>
      <c r="L32" s="1001"/>
    </row>
    <row r="33" spans="1:15" ht="15" customHeight="1">
      <c r="B33" s="996" t="s">
        <v>563</v>
      </c>
      <c r="C33" s="998"/>
      <c r="D33" s="998"/>
      <c r="E33" s="998"/>
      <c r="F33" s="998"/>
      <c r="G33" s="998"/>
      <c r="H33" s="998"/>
      <c r="I33" s="998"/>
      <c r="J33" s="998">
        <v>13.1</v>
      </c>
      <c r="K33" s="1000"/>
      <c r="L33" s="1001"/>
    </row>
    <row r="34" spans="1:15" ht="15" customHeight="1">
      <c r="B34" s="997"/>
      <c r="C34" s="998"/>
      <c r="D34" s="975"/>
      <c r="E34" s="975"/>
      <c r="F34" s="975"/>
      <c r="G34" s="975"/>
      <c r="H34" s="975"/>
      <c r="I34" s="975"/>
      <c r="J34" s="975"/>
      <c r="K34" s="1000"/>
      <c r="L34" s="1001"/>
    </row>
    <row r="35" spans="1:15" ht="15" customHeight="1">
      <c r="B35" s="996" t="s">
        <v>564</v>
      </c>
      <c r="C35" s="998"/>
      <c r="D35" s="999"/>
      <c r="E35" s="999"/>
      <c r="F35" s="999"/>
      <c r="G35" s="999"/>
      <c r="H35" s="999"/>
      <c r="I35" s="999"/>
      <c r="J35" s="999">
        <v>5.7</v>
      </c>
      <c r="K35" s="1000"/>
      <c r="L35" s="1001"/>
    </row>
    <row r="36" spans="1:15" ht="15" customHeight="1">
      <c r="B36" s="997" t="s">
        <v>565</v>
      </c>
      <c r="C36" s="998"/>
      <c r="D36" s="978"/>
      <c r="E36" s="978"/>
      <c r="F36" s="978"/>
      <c r="G36" s="978"/>
      <c r="H36" s="978"/>
      <c r="I36" s="978"/>
      <c r="J36" s="975"/>
      <c r="K36" s="1000"/>
      <c r="L36" s="1001"/>
    </row>
    <row r="37" spans="1:15" ht="7.5" customHeight="1">
      <c r="B37" s="997"/>
      <c r="C37" s="998"/>
      <c r="D37" s="978"/>
      <c r="E37" s="978"/>
      <c r="F37" s="978"/>
      <c r="G37" s="978"/>
      <c r="H37" s="978"/>
      <c r="I37" s="978"/>
      <c r="J37" s="978"/>
      <c r="K37" s="1000"/>
      <c r="L37" s="1001"/>
    </row>
    <row r="38" spans="1:15" ht="7.5" customHeight="1" thickBot="1">
      <c r="A38" s="1002"/>
      <c r="B38" s="1002"/>
      <c r="C38" s="1002"/>
      <c r="D38" s="1002"/>
      <c r="E38" s="1002"/>
      <c r="F38" s="1002"/>
      <c r="G38" s="1002"/>
      <c r="H38" s="1002"/>
      <c r="I38" s="1002"/>
      <c r="J38" s="1002"/>
      <c r="K38" s="1002"/>
      <c r="L38" s="985"/>
    </row>
    <row r="39" spans="1:15" ht="13.5" customHeight="1" thickTop="1">
      <c r="A39" s="1003"/>
      <c r="B39" s="1003"/>
      <c r="C39" s="1003"/>
      <c r="D39" s="1003"/>
      <c r="E39" s="1003"/>
      <c r="F39" s="1004"/>
      <c r="G39" s="1004"/>
      <c r="H39" s="1004"/>
      <c r="I39" s="1004"/>
      <c r="J39" s="1004"/>
      <c r="K39" s="1005" t="s">
        <v>3</v>
      </c>
      <c r="L39" s="985"/>
    </row>
    <row r="40" spans="1:15" ht="13.5" customHeight="1">
      <c r="A40" s="1003"/>
      <c r="B40" s="1003"/>
      <c r="C40" s="1003"/>
      <c r="D40" s="1003"/>
      <c r="E40" s="1003"/>
      <c r="F40" s="1004"/>
      <c r="G40" s="1004"/>
      <c r="H40" s="1004"/>
      <c r="I40" s="1004"/>
      <c r="J40" s="1004"/>
      <c r="K40" s="1006" t="s">
        <v>4</v>
      </c>
      <c r="L40" s="985"/>
    </row>
    <row r="41" spans="1:15" ht="13.5" customHeight="1">
      <c r="A41" s="1003"/>
      <c r="B41" s="1007" t="s">
        <v>566</v>
      </c>
      <c r="C41" s="1003"/>
      <c r="D41" s="1003"/>
      <c r="E41" s="1003"/>
      <c r="F41" s="1004"/>
      <c r="G41" s="1004"/>
      <c r="H41" s="1004"/>
      <c r="I41" s="1004"/>
      <c r="J41" s="1004"/>
      <c r="K41" s="1008"/>
      <c r="L41" s="985"/>
    </row>
    <row r="42" spans="1:15" ht="13.5" customHeight="1">
      <c r="A42" s="1003"/>
      <c r="B42" s="1007"/>
      <c r="C42" s="1003"/>
      <c r="D42" s="1003"/>
      <c r="E42" s="1003"/>
      <c r="F42" s="1004"/>
      <c r="G42" s="1004"/>
      <c r="H42" s="1004"/>
      <c r="I42" s="1004"/>
      <c r="J42" s="1004"/>
      <c r="K42" s="1008"/>
      <c r="L42" s="985"/>
    </row>
    <row r="43" spans="1:15" ht="13.5" customHeight="1">
      <c r="A43" s="1003"/>
      <c r="B43" s="1009" t="s">
        <v>567</v>
      </c>
      <c r="C43" s="1003"/>
      <c r="D43" s="1003"/>
      <c r="E43" s="1003"/>
      <c r="F43" s="1004"/>
      <c r="G43" s="1004"/>
      <c r="H43" s="1004"/>
      <c r="I43" s="1004"/>
      <c r="J43" s="1004"/>
      <c r="K43" s="1008"/>
      <c r="L43" s="985"/>
    </row>
    <row r="44" spans="1:15" ht="15" customHeight="1">
      <c r="A44" s="1003"/>
      <c r="B44" s="1010" t="s">
        <v>568</v>
      </c>
      <c r="C44" s="1003"/>
      <c r="D44" s="1003"/>
      <c r="E44" s="1003"/>
      <c r="F44" s="1004"/>
      <c r="G44" s="1004"/>
      <c r="H44" s="1004"/>
      <c r="I44" s="1004"/>
      <c r="J44" s="1004"/>
      <c r="K44" s="1004"/>
      <c r="L44" s="985"/>
    </row>
    <row r="45" spans="1:15" ht="15" customHeight="1">
      <c r="A45" s="1003"/>
      <c r="B45" s="1011"/>
      <c r="C45" s="1003"/>
      <c r="D45" s="1003"/>
      <c r="E45" s="1003"/>
      <c r="F45" s="1004"/>
      <c r="G45" s="1004"/>
      <c r="H45" s="1004"/>
      <c r="I45" s="1004"/>
      <c r="J45" s="1004"/>
      <c r="K45" s="1004"/>
      <c r="L45" s="985"/>
    </row>
    <row r="46" spans="1:15" ht="15" customHeight="1">
      <c r="A46" s="1003"/>
      <c r="B46" s="1012" t="s">
        <v>569</v>
      </c>
      <c r="C46" s="1012"/>
      <c r="D46" s="1012"/>
      <c r="E46" s="1012"/>
      <c r="F46" s="1012"/>
      <c r="G46" s="1012"/>
      <c r="H46" s="1012"/>
      <c r="I46" s="1012"/>
      <c r="J46" s="1012"/>
      <c r="K46" s="1004"/>
      <c r="L46" s="985"/>
    </row>
    <row r="47" spans="1:15" ht="15" customHeight="1">
      <c r="A47" s="1004"/>
      <c r="B47" s="1012"/>
      <c r="C47" s="1012"/>
      <c r="D47" s="1012"/>
      <c r="E47" s="1012"/>
      <c r="F47" s="1012"/>
      <c r="G47" s="1012"/>
      <c r="H47" s="1012"/>
      <c r="I47" s="1012"/>
      <c r="J47" s="1012"/>
      <c r="K47" s="1013"/>
      <c r="L47" s="989"/>
      <c r="M47" s="989"/>
      <c r="N47" s="1008"/>
      <c r="O47" s="985"/>
    </row>
    <row r="48" spans="1:15" ht="15" customHeight="1">
      <c r="A48" s="1004"/>
      <c r="B48" s="1014" t="s">
        <v>570</v>
      </c>
      <c r="C48" s="1014"/>
      <c r="D48" s="1014"/>
      <c r="E48" s="1014"/>
      <c r="F48" s="1014"/>
      <c r="G48" s="1014"/>
      <c r="H48" s="1014"/>
      <c r="I48" s="1014"/>
      <c r="J48" s="1014"/>
      <c r="K48" s="1004"/>
      <c r="L48" s="989"/>
      <c r="M48" s="989"/>
      <c r="N48" s="985"/>
      <c r="O48" s="985"/>
    </row>
    <row r="49" spans="2:12" ht="13.5" customHeight="1">
      <c r="B49" s="1014"/>
      <c r="C49" s="1014"/>
      <c r="D49" s="1014"/>
      <c r="E49" s="1014"/>
      <c r="F49" s="1014"/>
      <c r="G49" s="1014"/>
      <c r="H49" s="1014"/>
      <c r="I49" s="1014"/>
      <c r="J49" s="1014"/>
      <c r="K49" s="1015"/>
      <c r="L49" s="1015"/>
    </row>
    <row r="50" spans="2:12" ht="15.75" customHeight="1"/>
    <row r="51" spans="2:12" ht="15.75" customHeight="1">
      <c r="B51" s="1016" t="s">
        <v>571</v>
      </c>
    </row>
    <row r="52" spans="2:12" ht="15.75" customHeight="1">
      <c r="B52" s="1017" t="s">
        <v>572</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6">
    <mergeCell ref="C3:J4"/>
    <mergeCell ref="C5:J6"/>
    <mergeCell ref="B9:C11"/>
    <mergeCell ref="I9:J9"/>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8"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AC4C240-1DF4-40BA-A6E4-2376D486312D}">
  <sheetPr codeName="Sheet28">
    <tabColor rgb="FFFF0000"/>
    <pageSetUpPr fitToPage="1"/>
  </sheetPr>
  <dimension ref="B2:M28"/>
  <sheetViews>
    <sheetView tabSelected="1" view="pageBreakPreview" zoomScale="85" zoomScaleNormal="100" zoomScaleSheetLayoutView="85" workbookViewId="0">
      <selection sqref="A1:XFD1048576"/>
    </sheetView>
  </sheetViews>
  <sheetFormatPr defaultRowHeight="15"/>
  <cols>
    <col min="1" max="1" width="2.28515625" style="1020" customWidth="1"/>
    <col min="2" max="2" width="11.85546875" style="1020" customWidth="1"/>
    <col min="3" max="3" width="22.5703125" style="1020" customWidth="1"/>
    <col min="4" max="4" width="16.28515625" style="1020" customWidth="1"/>
    <col min="5" max="9" width="10.7109375" style="1020" customWidth="1"/>
    <col min="10" max="10" width="3" style="1020" customWidth="1"/>
    <col min="11" max="16384" width="9.140625" style="1020"/>
  </cols>
  <sheetData>
    <row r="2" spans="2:12">
      <c r="B2" s="1018" t="s">
        <v>573</v>
      </c>
      <c r="C2" s="1019" t="s">
        <v>574</v>
      </c>
      <c r="E2" s="1021"/>
      <c r="F2" s="1021"/>
      <c r="G2" s="1021"/>
      <c r="H2" s="1021"/>
      <c r="I2" s="1021"/>
    </row>
    <row r="3" spans="2:12" ht="30.75" customHeight="1">
      <c r="B3" s="1022" t="s">
        <v>575</v>
      </c>
      <c r="C3" s="1023" t="s">
        <v>576</v>
      </c>
      <c r="D3" s="1023"/>
      <c r="E3" s="1023"/>
      <c r="F3" s="1023"/>
      <c r="G3" s="1023"/>
      <c r="H3" s="1023"/>
      <c r="I3" s="1023"/>
    </row>
    <row r="4" spans="2:12" ht="15.75" thickBot="1">
      <c r="D4" s="1021"/>
      <c r="E4" s="1021"/>
      <c r="F4" s="1021"/>
      <c r="G4" s="1021"/>
      <c r="H4" s="1021"/>
      <c r="I4" s="1021"/>
    </row>
    <row r="5" spans="2:12" ht="99" customHeight="1" thickTop="1" thickBot="1">
      <c r="B5" s="1024" t="s">
        <v>577</v>
      </c>
      <c r="C5" s="1024"/>
      <c r="D5" s="1025" t="s">
        <v>578</v>
      </c>
      <c r="E5" s="1025">
        <v>2016</v>
      </c>
      <c r="F5" s="1025">
        <v>2017</v>
      </c>
      <c r="G5" s="1025">
        <v>2018</v>
      </c>
      <c r="H5" s="1025">
        <v>2019</v>
      </c>
      <c r="I5" s="1026">
        <v>2020</v>
      </c>
      <c r="J5" s="1027"/>
      <c r="K5" s="1027"/>
      <c r="L5" s="1027"/>
    </row>
    <row r="6" spans="2:12" ht="40.15" customHeight="1">
      <c r="B6" s="1028" t="s">
        <v>579</v>
      </c>
      <c r="C6" s="1029" t="s">
        <v>580</v>
      </c>
      <c r="D6" s="1030" t="s">
        <v>581</v>
      </c>
      <c r="E6" s="1031">
        <v>25.8</v>
      </c>
      <c r="F6" s="1032">
        <v>25.3</v>
      </c>
      <c r="G6" s="1032">
        <v>25.2</v>
      </c>
      <c r="H6" s="1032">
        <v>25.5</v>
      </c>
      <c r="I6" s="1032">
        <v>25.5</v>
      </c>
      <c r="J6" s="1027"/>
      <c r="K6" s="1027"/>
      <c r="L6" s="1027"/>
    </row>
    <row r="7" spans="2:12" ht="40.15" customHeight="1">
      <c r="B7" s="1028"/>
      <c r="C7" s="1033"/>
      <c r="D7" s="1034" t="s">
        <v>582</v>
      </c>
      <c r="E7" s="1035">
        <v>33.6</v>
      </c>
      <c r="F7" s="1035">
        <v>32.799999999999997</v>
      </c>
      <c r="G7" s="1035">
        <v>33</v>
      </c>
      <c r="H7" s="1035">
        <v>33.5</v>
      </c>
      <c r="I7" s="1035">
        <v>33.299999999999997</v>
      </c>
      <c r="J7" s="1027"/>
      <c r="K7" s="1027"/>
      <c r="L7" s="1027"/>
    </row>
    <row r="8" spans="2:12" ht="42.4" customHeight="1">
      <c r="B8" s="1028"/>
      <c r="C8" s="1036" t="s">
        <v>583</v>
      </c>
      <c r="D8" s="1037" t="s">
        <v>584</v>
      </c>
      <c r="E8" s="1031">
        <v>3420.4</v>
      </c>
      <c r="F8" s="1032">
        <v>2536.6</v>
      </c>
      <c r="G8" s="1032">
        <v>3851.5</v>
      </c>
      <c r="H8" s="1032">
        <v>3673.2</v>
      </c>
      <c r="I8" s="1032">
        <v>3817</v>
      </c>
      <c r="J8" s="1027"/>
      <c r="K8" s="1027"/>
      <c r="L8" s="1027"/>
    </row>
    <row r="9" spans="2:12" ht="40.15" customHeight="1">
      <c r="B9" s="1028"/>
      <c r="C9" s="1033"/>
      <c r="D9" s="1038" t="s">
        <v>585</v>
      </c>
      <c r="E9" s="1039">
        <v>190</v>
      </c>
      <c r="F9" s="1040">
        <v>208</v>
      </c>
      <c r="G9" s="1040">
        <v>223</v>
      </c>
      <c r="H9" s="1040">
        <v>214</v>
      </c>
      <c r="I9" s="1040">
        <v>212</v>
      </c>
      <c r="J9" s="1027"/>
      <c r="K9" s="1027"/>
      <c r="L9" s="1027"/>
    </row>
    <row r="10" spans="2:12" ht="40.15" customHeight="1" thickBot="1">
      <c r="B10" s="1041"/>
      <c r="C10" s="1042" t="s">
        <v>586</v>
      </c>
      <c r="D10" s="1043" t="s">
        <v>587</v>
      </c>
      <c r="E10" s="1044">
        <v>73.3</v>
      </c>
      <c r="F10" s="1045">
        <v>74.2</v>
      </c>
      <c r="G10" s="1045">
        <v>72.7</v>
      </c>
      <c r="H10" s="1045">
        <v>71.8</v>
      </c>
      <c r="I10" s="1045">
        <v>72.5</v>
      </c>
      <c r="J10" s="1027"/>
      <c r="K10" s="1027"/>
      <c r="L10" s="1027"/>
    </row>
    <row r="11" spans="2:12" ht="40.15" customHeight="1">
      <c r="B11" s="1046" t="s">
        <v>588</v>
      </c>
      <c r="C11" s="1029" t="s">
        <v>580</v>
      </c>
      <c r="D11" s="1030" t="s">
        <v>581</v>
      </c>
      <c r="E11" s="1047">
        <v>25.1</v>
      </c>
      <c r="F11" s="1047">
        <v>24.8</v>
      </c>
      <c r="G11" s="1047">
        <v>24.5</v>
      </c>
      <c r="H11" s="1047">
        <v>24.9</v>
      </c>
      <c r="I11" s="1047">
        <v>25.1</v>
      </c>
      <c r="J11" s="1027"/>
      <c r="K11" s="1027"/>
      <c r="L11" s="1027"/>
    </row>
    <row r="12" spans="2:12" ht="40.15" customHeight="1">
      <c r="B12" s="1028"/>
      <c r="C12" s="1033"/>
      <c r="D12" s="1034" t="s">
        <v>582</v>
      </c>
      <c r="E12" s="1048">
        <v>33.700000000000003</v>
      </c>
      <c r="F12" s="1048">
        <v>32.700000000000003</v>
      </c>
      <c r="G12" s="1048">
        <v>32.799999999999997</v>
      </c>
      <c r="H12" s="1048">
        <v>33.6</v>
      </c>
      <c r="I12" s="1048">
        <v>33.5</v>
      </c>
      <c r="J12" s="1027"/>
      <c r="K12" s="1027"/>
      <c r="L12" s="1027"/>
    </row>
    <row r="13" spans="2:12" ht="42.4" customHeight="1">
      <c r="B13" s="1028"/>
      <c r="C13" s="1036" t="s">
        <v>583</v>
      </c>
      <c r="D13" s="1049" t="s">
        <v>584</v>
      </c>
      <c r="E13" s="1050">
        <v>2635.8</v>
      </c>
      <c r="F13" s="1050">
        <v>2632.8</v>
      </c>
      <c r="G13" s="1050">
        <v>3535.4</v>
      </c>
      <c r="H13" s="1050">
        <v>3138.6</v>
      </c>
      <c r="I13" s="1050">
        <v>3236</v>
      </c>
      <c r="J13" s="1027"/>
      <c r="K13" s="1027"/>
      <c r="L13" s="1027"/>
    </row>
    <row r="14" spans="2:12" ht="40.15" customHeight="1">
      <c r="B14" s="1028"/>
      <c r="C14" s="1033"/>
      <c r="D14" s="1038" t="s">
        <v>585</v>
      </c>
      <c r="E14" s="1051">
        <v>189</v>
      </c>
      <c r="F14" s="1051">
        <v>206</v>
      </c>
      <c r="G14" s="1051">
        <v>221</v>
      </c>
      <c r="H14" s="1051">
        <v>200</v>
      </c>
      <c r="I14" s="1051">
        <v>206</v>
      </c>
      <c r="J14" s="1027"/>
      <c r="K14" s="1027"/>
      <c r="L14" s="1027"/>
    </row>
    <row r="15" spans="2:12" ht="40.15" customHeight="1" thickBot="1">
      <c r="B15" s="1041"/>
      <c r="C15" s="1052" t="s">
        <v>586</v>
      </c>
      <c r="D15" s="1053" t="s">
        <v>587</v>
      </c>
      <c r="E15" s="1054">
        <v>76</v>
      </c>
      <c r="F15" s="1054">
        <v>77.099999999999994</v>
      </c>
      <c r="G15" s="1054">
        <v>77.400000000000006</v>
      </c>
      <c r="H15" s="1054">
        <v>79.099999999999994</v>
      </c>
      <c r="I15" s="1054">
        <v>78.5</v>
      </c>
      <c r="J15" s="1027"/>
      <c r="K15" s="1027"/>
      <c r="L15" s="1027"/>
    </row>
    <row r="16" spans="2:12" ht="15.75">
      <c r="B16" s="1055"/>
      <c r="C16" s="1055"/>
      <c r="D16" s="1055"/>
      <c r="E16" s="1055"/>
      <c r="F16" s="1055"/>
      <c r="G16" s="1055"/>
      <c r="H16" s="1055"/>
      <c r="I16" s="1055"/>
      <c r="J16" s="1056" t="s">
        <v>589</v>
      </c>
      <c r="K16" s="1027"/>
      <c r="L16" s="1027"/>
    </row>
    <row r="17" spans="2:13" ht="15.75">
      <c r="B17" s="1055"/>
      <c r="C17" s="1055"/>
      <c r="D17" s="1055"/>
      <c r="E17" s="1055"/>
      <c r="F17" s="1055"/>
      <c r="G17" s="1055"/>
      <c r="H17" s="1055"/>
      <c r="I17" s="1055"/>
      <c r="J17" s="1057" t="s">
        <v>590</v>
      </c>
      <c r="K17" s="1027"/>
      <c r="L17" s="1027"/>
    </row>
    <row r="18" spans="2:13" ht="15.75">
      <c r="B18" s="1055"/>
      <c r="C18" s="1055"/>
      <c r="D18" s="1055"/>
      <c r="E18" s="1055"/>
      <c r="F18" s="1055"/>
      <c r="G18" s="1055"/>
      <c r="H18" s="1055"/>
      <c r="I18" s="1055"/>
      <c r="J18" s="1055"/>
      <c r="K18" s="1027"/>
      <c r="L18" s="1027"/>
    </row>
    <row r="19" spans="2:13" ht="15.75">
      <c r="B19" s="1058" t="s">
        <v>591</v>
      </c>
      <c r="C19" s="1055"/>
      <c r="D19" s="1055"/>
      <c r="E19" s="1055"/>
      <c r="F19" s="1055"/>
      <c r="G19" s="1055"/>
      <c r="H19" s="1055"/>
      <c r="I19" s="1055"/>
      <c r="J19" s="1055"/>
      <c r="K19" s="1027"/>
      <c r="L19" s="1027"/>
    </row>
    <row r="20" spans="2:13" ht="15.75">
      <c r="B20" s="1058"/>
      <c r="C20" s="1055"/>
      <c r="D20" s="1055"/>
      <c r="E20" s="1055"/>
      <c r="F20" s="1055"/>
      <c r="G20" s="1055"/>
      <c r="H20" s="1055"/>
      <c r="I20" s="1055"/>
      <c r="J20" s="1055"/>
      <c r="K20" s="1027"/>
      <c r="L20" s="1027"/>
    </row>
    <row r="21" spans="2:13" ht="24" customHeight="1">
      <c r="B21" s="1059" t="s">
        <v>592</v>
      </c>
      <c r="C21" s="1059"/>
      <c r="D21" s="1059"/>
      <c r="E21" s="1059"/>
      <c r="F21" s="1059"/>
      <c r="G21" s="1059"/>
      <c r="H21" s="1059"/>
      <c r="I21" s="1059"/>
      <c r="J21" s="1059"/>
      <c r="K21" s="1060"/>
      <c r="L21" s="1060"/>
      <c r="M21" s="1060"/>
    </row>
    <row r="22" spans="2:13" ht="13.5" customHeight="1">
      <c r="B22" s="1061" t="s">
        <v>593</v>
      </c>
      <c r="C22" s="1061"/>
      <c r="D22" s="1061"/>
      <c r="E22" s="1061"/>
      <c r="F22" s="1061"/>
      <c r="G22" s="1061"/>
      <c r="H22" s="1061"/>
      <c r="I22" s="1061"/>
      <c r="J22" s="1061"/>
      <c r="K22" s="1062"/>
      <c r="L22" s="1063"/>
      <c r="M22" s="1064"/>
    </row>
    <row r="23" spans="2:13">
      <c r="B23" s="1027"/>
      <c r="C23" s="1027"/>
      <c r="D23" s="1027"/>
      <c r="E23" s="1027"/>
      <c r="F23" s="1027"/>
      <c r="G23" s="1027"/>
      <c r="H23" s="1027"/>
      <c r="I23" s="1027"/>
      <c r="J23" s="1027"/>
      <c r="K23" s="1027"/>
      <c r="L23" s="1027"/>
    </row>
    <row r="24" spans="2:13">
      <c r="B24" s="1058"/>
    </row>
    <row r="25" spans="2:13">
      <c r="B25" s="1065"/>
    </row>
    <row r="27" spans="2:13">
      <c r="B27" s="1058"/>
    </row>
    <row r="28" spans="2:13">
      <c r="B28" s="1065"/>
    </row>
  </sheetData>
  <mergeCells count="10">
    <mergeCell ref="B21:J21"/>
    <mergeCell ref="B22:J22"/>
    <mergeCell ref="C3:I3"/>
    <mergeCell ref="B5:C5"/>
    <mergeCell ref="B6:B10"/>
    <mergeCell ref="C6:C7"/>
    <mergeCell ref="C8:C9"/>
    <mergeCell ref="B11:B15"/>
    <mergeCell ref="C11:C12"/>
    <mergeCell ref="C13:C14"/>
  </mergeCells>
  <printOptions horizontalCentered="1"/>
  <pageMargins left="0.55118110236220474" right="0.55118110236220474" top="0.55118110236220474" bottom="0.55118110236220474" header="0.55118110236220474" footer="0.55118110236220474"/>
  <pageSetup scale="86"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537</v>
      </c>
      <c r="D3" s="770"/>
      <c r="E3" s="770"/>
      <c r="F3" s="770"/>
      <c r="G3" s="770"/>
      <c r="H3" s="770"/>
      <c r="I3" s="770"/>
      <c r="J3" s="770"/>
      <c r="K3" s="770"/>
      <c r="L3" s="770"/>
    </row>
    <row r="4" spans="1:13" s="771" customFormat="1" ht="16.5" customHeight="1">
      <c r="A4" s="772"/>
      <c r="B4" s="773" t="s">
        <v>420</v>
      </c>
      <c r="C4" s="774" t="s">
        <v>538</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539</v>
      </c>
      <c r="D3" s="770"/>
      <c r="E3" s="770"/>
      <c r="F3" s="770"/>
      <c r="G3" s="770"/>
      <c r="H3" s="770"/>
      <c r="I3" s="770"/>
      <c r="J3" s="770"/>
      <c r="K3" s="770"/>
      <c r="L3" s="770"/>
    </row>
    <row r="4" spans="1:13" s="771" customFormat="1" ht="16.5" customHeight="1">
      <c r="A4" s="772"/>
      <c r="B4" s="773" t="s">
        <v>420</v>
      </c>
      <c r="C4" s="774" t="s">
        <v>540</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541</v>
      </c>
      <c r="D3" s="749"/>
      <c r="E3" s="749"/>
      <c r="F3" s="749"/>
      <c r="G3" s="749"/>
      <c r="H3" s="749"/>
      <c r="I3" s="749"/>
      <c r="J3" s="749"/>
      <c r="K3" s="749"/>
      <c r="L3" s="749"/>
    </row>
    <row r="4" spans="1:13" s="745" customFormat="1" ht="16.5" customHeight="1">
      <c r="B4" s="751" t="s">
        <v>422</v>
      </c>
      <c r="C4" s="794" t="s">
        <v>542</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5"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2022-03-03T11:57:25Z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