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A5D9DBD-B370-4554-8702-6A17BBAD715F}"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63"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Bukit Bintang, W.P. Kuala Lumpur, 2020</t>
  </si>
  <si>
    <t>: Selected statistics of basic information, Parliament of Bukit Bintang, W.P. Kuala Lumpur, 2020</t>
  </si>
  <si>
    <t>P.120
BUKIT BINTANG</t>
  </si>
  <si>
    <t>n.a</t>
  </si>
  <si>
    <t>-</t>
  </si>
  <si>
    <t>: Statistik terpilih penduduk, Parlimen Bukit Bintang, W.P. Kuala Lumpur, 2020</t>
  </si>
  <si>
    <t>: Selected statistics of population, Parliament of Bukit Bintang, W.P. Kuala Lumpur, 2020</t>
  </si>
  <si>
    <t>: Statistik terpilih penduduk, Parlimen Bukit Bintang, W.P. Kuala Lumpur, 2020 (samb.)</t>
  </si>
  <si>
    <t>: Selected statistics of population, Parliament of Bukit Bintang, W.P. Kuala Lumpur, 2020 (cont'd)</t>
  </si>
  <si>
    <t>Bukit Bintang</t>
  </si>
  <si>
    <t>: Bilangan kelahiran hidup dan kematian mengikut jantina, Parlimen Bukit Bintang, W.P. Kuala Lumpur, 2020</t>
  </si>
  <si>
    <t>: Number of live births and deaths by sex, Parliament of Bukit Bintang, W.P. Kuala Lumpur, 2020</t>
  </si>
  <si>
    <t>: Statistik terpilih perumahan, Parlimen Bukit Bintang, W.P. Kuala Lumpur, 2019</t>
  </si>
  <si>
    <t>: Selected statistics on housing, Parliament of Bukit Bintang, W.P. Kuala Lumpur, 2019</t>
  </si>
  <si>
    <t>: Statistik terpilih guna tenaga, Parlimen Bukit Bintang, W.P. Kuala Lumpur, 2020</t>
  </si>
  <si>
    <t>: Selected statistics on employment, Parliament of Bukit Bintang, W.P. Kuala Lumpur, 2020</t>
  </si>
  <si>
    <t>: Statistik terpilih pendapatan isi rumah, Parlimen Bukit Bintang, W.P. Kuala Lumpur, 2019</t>
  </si>
  <si>
    <t>: Selected statistics of household income, Parliament of Bukit Bintang, W.P. Kuala Lumpur, 2019</t>
  </si>
  <si>
    <t>: Statistik terpilih pendidikan, Parlimen Bukit Bintang, W.P. Kuala Lumpur, 2020</t>
  </si>
  <si>
    <t>: Selected statistics of education, Parliament of Bukit Bintang, W.P. Kuala Lumpur, 2020</t>
  </si>
  <si>
    <t>: Statistik terpilih kesihatan, Parlimen Bukit Bintang, W.P. Kuala Lumpur, 2020</t>
  </si>
  <si>
    <t>: Selected statistics of health, Parliament of Bukit Bintang, W.P. Kuala Lumpur, 2020</t>
  </si>
  <si>
    <t>: Statistik kemiskinan berdaftar dengan eKasih mengikut jantina, Parlimen Bukit Bintang, W.P. Kuala Lumpur</t>
  </si>
  <si>
    <t>: Statistics of poverty registered with eKasih by sex, Parliament of Bukit Bintang, W.P. Kuala Lumpur</t>
  </si>
  <si>
    <t>: Statistik kemiskinan berdaftar dengan eKasih mengikut kumpulan etnik, Parlimen Bukit Bintang, W.P. Kuala Lumpur</t>
  </si>
  <si>
    <t>: Statistics of poverty registered with eKasih by ethnic group, Parliament of Bukit Bintang, W.P. Kuala Lumpur</t>
  </si>
  <si>
    <t>: Statistik kemiskinan berdaftar dengan eKasih mengikut agama, Parlimen Bukit Bintang, W.P. Kuala Lumpur</t>
  </si>
  <si>
    <t>: Statistics of poverty registered with eKasih by religion, Parliament of Bukit Bintang, W.P. Kuala Lumpur</t>
  </si>
  <si>
    <t>: Statistik kemiskinan berdaftar dengan eKasih mengikut kumpulan umur, Parlimen Bukit Bintang, W.P. Kuala Lumpur</t>
  </si>
  <si>
    <t>: Statistics of poverty registered with eKasih by age group, Parliament of Bukit Bintang, W.P. Kuala Lumpur</t>
  </si>
  <si>
    <t>: Statistik terpilih keselamatan awam, Parlimen Bukit Bintang, W.P. Kuala Lumpur, 2020</t>
  </si>
  <si>
    <t>: Selected statistics of public safety, Parliament of Bukit Bintang, W.P. Kuala Lumpur, 2020</t>
  </si>
  <si>
    <t>: Statistik terpilih internet dan media sosial, Parlimen Bukit Bintang, W.P. Kuala Lumpur, 2020</t>
  </si>
  <si>
    <t>: Selected statistics of internet and social media, Parliament of Bukit Bintang, W.P. Kuala Lumpur, 2020</t>
  </si>
  <si>
    <t>: Akses kepada kemudahan asas kepada isi rumah, Parlimen Bukit Bintang, W.P. Kuala Lumpur, 2019</t>
  </si>
  <si>
    <t>: Access to basic amenities for households, Parliament of Bukit Bintang, W.P. Kuala Lumpur, 2019</t>
  </si>
  <si>
    <t>: Bilangan pertubuhan/ syarikat perniagaan mengikut sektor, Parlimen Bukit Bintang, W.P. Kuala Lumpur, 2022</t>
  </si>
  <si>
    <t>:  Number of establishments/ businesses by sector, Parliament of Bukit Bintang, W.P. Kuala Lumpur, 2022</t>
  </si>
  <si>
    <t>: Bilangan pertubuhan/ syarikat perniagaan terpilih sektor Perkhidmatan, Parlimen Bukit Bintang, W.P. Kuala Lumpur, 2022</t>
  </si>
  <si>
    <t>: Number of establishments/ businesses by sector, Parliament of Bukit Bintang, W.P. Kuala Lumpur, 2022</t>
  </si>
  <si>
    <t>: Statistik terpilih perkhidmatan, Parlimen Bukit Bintang, W.P. Kuala Lumpur, 2022</t>
  </si>
  <si>
    <t>: Bilangan fasiliti awam, Parlimen Bukit Bintang, W.P. Kuala Lumpur, 2022</t>
  </si>
  <si>
    <t>: Number of public facilities, Parliament of Bukit Bintang, W.P. Kuala Lumpur, 2022</t>
  </si>
  <si>
    <t>: Bilangan fasiliti awam, Parlimen Bukit Bintang, W.P. Kuala Lumpur, 2022 (samb.)</t>
  </si>
  <si>
    <t>: Number of public facilities, Parliament of Bukit Bintang, W.P. Kuala Lumpur, 2022 (cont'd)</t>
  </si>
  <si>
    <t>: Statistik lain-lain, Parlimen Bukit Bintang, W.P. Kuala Lumpur, 2022</t>
  </si>
  <si>
    <t>: Other statistics, Parliament of Bukit Bintang, W.P. Kuala Lumpur, 2022</t>
  </si>
  <si>
    <t>Jadual 13.0</t>
  </si>
  <si>
    <t>: Statistik terpilih Penggunaan Per Kapita item pertanian, Parlimen Bukit Bintang, W. P. Kuala 
  Lumpur, 2020</t>
  </si>
  <si>
    <t>Table 13.0</t>
  </si>
  <si>
    <t xml:space="preserve">: Selected statistics on Per Capita Consumption of agricultural item, Parliament of Bukit 
  Bintang, W.P.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Bukit Bintang, Wilayah Persekutuan Kuala Lumpur 2016-2020</t>
  </si>
  <si>
    <t>Table 14.0:</t>
  </si>
  <si>
    <t>Mean temperature, rainfall volume and mean relative humidity, Parliament of Bukit Bintang, Wilayah Persekutuan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Nota/</t>
    </r>
    <r>
      <rPr>
        <i/>
        <sz val="9"/>
        <color theme="1"/>
        <rFont val="Century Gothic"/>
        <family val="2"/>
      </rPr>
      <t xml:space="preserve"> Notes: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9"/>
      <color theme="1"/>
      <name val="Calibri"/>
      <family val="2"/>
      <scheme val="minor"/>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7" fillId="0" borderId="0" xfId="54256" applyFont="1"/>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xf numFmtId="0" fontId="103" fillId="0" borderId="0" xfId="54256" applyFont="1" applyAlignment="1">
      <alignment horizontal="left" vertical="top"/>
    </xf>
    <xf numFmtId="0" fontId="104" fillId="0" borderId="0" xfId="54256" applyFont="1" applyAlignment="1">
      <alignment horizontal="lef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6EE5E90C-381B-4A6C-891B-F760F1801474}"/>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D81E348-9FF1-4C2B-81D8-29C1D7BF278A}"/>
    <cellStyle name="Normal 808" xfId="54256" xr:uid="{0DCA7440-3E7A-4E97-87C4-1D2060DA1E9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20%20BUKIT%20BINT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20%20BUKIT%20BINT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20 BUKIT BINT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4.855468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21</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120529</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5739.4761904761908</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120529</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94913</v>
      </c>
    </row>
    <row r="13" spans="1:11" s="78" customFormat="1" ht="15" customHeight="1">
      <c r="B13" s="399" t="s">
        <v>346</v>
      </c>
      <c r="C13" s="77"/>
      <c r="D13" s="149"/>
      <c r="E13" s="149"/>
      <c r="F13" s="308">
        <v>25616</v>
      </c>
    </row>
    <row r="14" spans="1:11" s="78" customFormat="1" ht="7.5" customHeight="1">
      <c r="C14" s="400"/>
      <c r="D14" s="149"/>
      <c r="E14" s="149"/>
      <c r="F14" s="308"/>
    </row>
    <row r="15" spans="1:11" s="78" customFormat="1" ht="15" customHeight="1">
      <c r="B15" s="399" t="s">
        <v>272</v>
      </c>
      <c r="C15" s="77"/>
      <c r="D15" s="149"/>
      <c r="E15" s="149"/>
      <c r="F15" s="308">
        <v>68072</v>
      </c>
    </row>
    <row r="16" spans="1:11" s="78" customFormat="1" ht="15" customHeight="1">
      <c r="B16" s="399" t="s">
        <v>273</v>
      </c>
      <c r="C16" s="77"/>
      <c r="D16" s="149"/>
      <c r="E16" s="149"/>
      <c r="F16" s="308">
        <v>52457</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78.747023537903743</v>
      </c>
      <c r="H19" s="403"/>
    </row>
    <row r="20" spans="2:8" s="78" customFormat="1" ht="15" customHeight="1">
      <c r="B20" s="399" t="s">
        <v>347</v>
      </c>
      <c r="C20" s="77"/>
      <c r="D20" s="149"/>
      <c r="E20" s="149"/>
      <c r="F20" s="402">
        <v>21.25297646209626</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27.06689283870492</v>
      </c>
    </row>
    <row r="25" spans="2:8" s="78" customFormat="1" ht="15" customHeight="1">
      <c r="B25" s="399" t="s">
        <v>348</v>
      </c>
      <c r="C25" s="77"/>
      <c r="D25" s="149"/>
      <c r="E25" s="149"/>
      <c r="F25" s="402">
        <v>56.481198571323212</v>
      </c>
    </row>
    <row r="26" spans="2:8" s="78" customFormat="1" ht="15" customHeight="1">
      <c r="B26" s="399" t="s">
        <v>450</v>
      </c>
      <c r="C26" s="77"/>
      <c r="D26" s="149"/>
      <c r="E26" s="149"/>
      <c r="F26" s="402">
        <v>15.45309915396205</v>
      </c>
    </row>
    <row r="27" spans="2:8" s="78" customFormat="1" ht="15" customHeight="1">
      <c r="B27" s="399" t="s">
        <v>349</v>
      </c>
      <c r="C27" s="77"/>
      <c r="D27" s="149"/>
      <c r="E27" s="149"/>
      <c r="F27" s="402">
        <v>0.99880943600981953</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19.7</v>
      </c>
    </row>
    <row r="32" spans="2:8" s="407" customFormat="1" ht="15" customHeight="1">
      <c r="B32" s="795" t="s">
        <v>423</v>
      </c>
      <c r="C32" s="167"/>
      <c r="D32" s="406"/>
      <c r="E32" s="406"/>
      <c r="F32" s="166"/>
    </row>
    <row r="33" spans="2:8" s="407" customFormat="1" ht="15" customHeight="1">
      <c r="B33" s="347" t="s">
        <v>426</v>
      </c>
      <c r="C33" s="167"/>
      <c r="D33" s="406"/>
      <c r="E33" s="406"/>
      <c r="F33" s="166">
        <v>74.8</v>
      </c>
    </row>
    <row r="34" spans="2:8" s="407" customFormat="1" ht="15" customHeight="1">
      <c r="B34" s="795" t="s">
        <v>425</v>
      </c>
      <c r="C34" s="167"/>
      <c r="D34" s="406"/>
      <c r="E34" s="406"/>
      <c r="F34" s="166"/>
    </row>
    <row r="35" spans="2:8" s="407" customFormat="1" ht="15" customHeight="1">
      <c r="B35" s="347" t="s">
        <v>429</v>
      </c>
      <c r="C35" s="167"/>
      <c r="D35" s="406"/>
      <c r="E35" s="406"/>
      <c r="F35" s="166">
        <v>5.5</v>
      </c>
    </row>
    <row r="36" spans="2:8" s="407" customFormat="1" ht="15" customHeight="1">
      <c r="B36" s="795" t="s">
        <v>427</v>
      </c>
      <c r="C36" s="167"/>
      <c r="D36" s="406"/>
      <c r="E36" s="406"/>
      <c r="F36" s="166"/>
    </row>
    <row r="37" spans="2:8" s="407" customFormat="1" ht="15" customHeight="1">
      <c r="B37" s="347" t="s">
        <v>430</v>
      </c>
      <c r="F37" s="166">
        <v>76.3</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33.700000000000003</v>
      </c>
    </row>
    <row r="43" spans="2:8" s="407" customFormat="1" ht="15" customHeight="1">
      <c r="B43" s="347" t="s">
        <v>351</v>
      </c>
      <c r="C43" s="167"/>
      <c r="D43" s="406"/>
      <c r="E43" s="406"/>
      <c r="F43" s="166">
        <v>26.3</v>
      </c>
    </row>
    <row r="44" spans="2:8" s="407" customFormat="1" ht="15" customHeight="1">
      <c r="B44" s="347" t="s">
        <v>352</v>
      </c>
      <c r="C44" s="167"/>
      <c r="D44" s="406"/>
      <c r="E44" s="406"/>
      <c r="F44" s="166">
        <v>7.4</v>
      </c>
    </row>
    <row r="45" spans="2:8" s="78" customFormat="1" ht="7.5" customHeight="1">
      <c r="C45" s="400"/>
      <c r="D45" s="149"/>
      <c r="E45" s="149"/>
      <c r="F45" s="308"/>
    </row>
    <row r="46" spans="2:8" s="78" customFormat="1" ht="15" customHeight="1">
      <c r="B46" s="75" t="s">
        <v>353</v>
      </c>
      <c r="C46" s="409"/>
      <c r="D46" s="149"/>
      <c r="E46" s="149"/>
      <c r="F46" s="308">
        <v>130</v>
      </c>
      <c r="H46" s="410"/>
    </row>
    <row r="47" spans="2:8" s="78" customFormat="1" ht="8.25" customHeight="1">
      <c r="B47" s="411"/>
      <c r="C47" s="74"/>
      <c r="D47" s="149"/>
      <c r="E47" s="149"/>
      <c r="F47" s="308"/>
    </row>
    <row r="48" spans="2:8" s="78" customFormat="1" ht="15" customHeight="1">
      <c r="B48" s="75" t="s">
        <v>157</v>
      </c>
      <c r="C48" s="74"/>
      <c r="D48" s="149"/>
      <c r="E48" s="149"/>
      <c r="F48" s="308">
        <v>5739</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44272</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34763</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3.2</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622</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9" width="11.7109375" style="110" customWidth="1"/>
    <col min="10" max="10" width="14.85546875" style="110" customWidth="1"/>
    <col min="11"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1372</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681</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691</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491</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271</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220</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62.8</v>
      </c>
      <c r="G10" s="254"/>
    </row>
    <row r="11" spans="1:7" s="1" customFormat="1" ht="15" customHeight="1">
      <c r="B11" s="457" t="s">
        <v>371</v>
      </c>
      <c r="C11" s="458"/>
      <c r="D11" s="403"/>
      <c r="E11" s="424"/>
      <c r="F11" s="164">
        <v>37.200000000000003</v>
      </c>
    </row>
    <row r="12" spans="1:7" s="1" customFormat="1" ht="15" customHeight="1">
      <c r="B12" s="457" t="s">
        <v>274</v>
      </c>
      <c r="C12" s="458"/>
      <c r="D12" s="403"/>
      <c r="E12" s="424"/>
      <c r="F12" s="164">
        <v>0</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55</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53.4</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1.7</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20.8</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72.599999999999994</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3</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11060</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13677</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7401</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0.36299999999999999</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40</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30</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10</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1726</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1001</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725</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19422</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12774</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6648</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2</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2</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29</v>
      </c>
    </row>
    <row r="9" spans="1:18" s="1" customFormat="1" ht="15" customHeight="1">
      <c r="B9" s="4" t="s">
        <v>133</v>
      </c>
      <c r="C9" s="4"/>
      <c r="D9" s="4"/>
      <c r="E9" s="6"/>
      <c r="F9" s="879"/>
      <c r="G9" s="879"/>
      <c r="H9" s="879"/>
      <c r="I9" s="879"/>
      <c r="J9" s="879"/>
      <c r="K9" s="893">
        <v>2019</v>
      </c>
      <c r="L9" s="880">
        <v>44</v>
      </c>
    </row>
    <row r="10" spans="1:18" s="1" customFormat="1" ht="15" customHeight="1">
      <c r="B10" s="4"/>
      <c r="C10" s="4"/>
      <c r="D10" s="4"/>
      <c r="E10" s="6"/>
      <c r="F10" s="879"/>
      <c r="G10" s="879"/>
      <c r="H10" s="879"/>
      <c r="I10" s="879"/>
      <c r="J10" s="879"/>
      <c r="K10" s="893">
        <v>2020</v>
      </c>
      <c r="L10" s="880">
        <v>36</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12</v>
      </c>
    </row>
    <row r="13" spans="1:18" s="1" customFormat="1" ht="15" customHeight="1">
      <c r="B13" s="290" t="s">
        <v>135</v>
      </c>
      <c r="C13" s="9"/>
      <c r="D13" s="9"/>
      <c r="E13" s="6"/>
      <c r="F13" s="879"/>
      <c r="G13" s="879"/>
      <c r="H13" s="879"/>
      <c r="I13" s="879"/>
      <c r="J13" s="879"/>
      <c r="K13" s="893">
        <v>2019</v>
      </c>
      <c r="L13" s="879">
        <v>12</v>
      </c>
    </row>
    <row r="14" spans="1:18" s="1" customFormat="1" ht="15" customHeight="1">
      <c r="B14" s="7"/>
      <c r="C14" s="9"/>
      <c r="D14" s="9"/>
      <c r="E14" s="6"/>
      <c r="F14" s="879"/>
      <c r="G14" s="879"/>
      <c r="H14" s="879"/>
      <c r="I14" s="879"/>
      <c r="J14" s="879"/>
      <c r="K14" s="893">
        <v>2020</v>
      </c>
      <c r="L14" s="879">
        <v>11</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4</v>
      </c>
      <c r="N16" s="617"/>
      <c r="O16" s="619"/>
      <c r="P16" s="619"/>
      <c r="Q16" s="619"/>
      <c r="R16" s="617"/>
    </row>
    <row r="17" spans="2:18" s="1" customFormat="1" ht="15" customHeight="1">
      <c r="B17" s="620"/>
      <c r="C17" s="9"/>
      <c r="D17" s="9"/>
      <c r="E17" s="6"/>
      <c r="F17" s="879"/>
      <c r="G17" s="879"/>
      <c r="H17" s="879"/>
      <c r="I17" s="879"/>
      <c r="J17" s="879"/>
      <c r="K17" s="893">
        <v>2019</v>
      </c>
      <c r="L17" s="879">
        <v>3</v>
      </c>
      <c r="N17" s="145"/>
      <c r="O17" s="619"/>
      <c r="P17" s="619"/>
      <c r="Q17" s="619"/>
      <c r="R17" s="617"/>
    </row>
    <row r="18" spans="2:18" s="1" customFormat="1" ht="15" customHeight="1">
      <c r="B18" s="620"/>
      <c r="C18" s="9"/>
      <c r="D18" s="9"/>
      <c r="E18" s="6"/>
      <c r="F18" s="879"/>
      <c r="G18" s="879"/>
      <c r="H18" s="879"/>
      <c r="I18" s="879"/>
      <c r="J18" s="879"/>
      <c r="K18" s="893">
        <v>2020</v>
      </c>
      <c r="L18" s="879">
        <v>5</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8</v>
      </c>
      <c r="N20" s="522"/>
      <c r="O20" s="619"/>
      <c r="P20" s="619"/>
      <c r="Q20" s="619"/>
      <c r="R20" s="522"/>
    </row>
    <row r="21" spans="2:18" s="1" customFormat="1" ht="15" customHeight="1">
      <c r="B21" s="35"/>
      <c r="C21" s="9"/>
      <c r="D21" s="9"/>
      <c r="E21" s="6"/>
      <c r="F21" s="879"/>
      <c r="G21" s="879"/>
      <c r="H21" s="879"/>
      <c r="I21" s="879"/>
      <c r="J21" s="879"/>
      <c r="K21" s="893">
        <v>2019</v>
      </c>
      <c r="L21" s="879">
        <v>9</v>
      </c>
      <c r="N21" s="522"/>
      <c r="O21" s="621"/>
      <c r="P21" s="621"/>
      <c r="Q21" s="621"/>
      <c r="R21" s="522"/>
    </row>
    <row r="22" spans="2:18" s="1" customFormat="1" ht="15" customHeight="1">
      <c r="B22" s="4"/>
      <c r="C22" s="9"/>
      <c r="D22" s="9"/>
      <c r="E22" s="6"/>
      <c r="F22" s="879"/>
      <c r="G22" s="879"/>
      <c r="H22" s="879"/>
      <c r="I22" s="879"/>
      <c r="J22" s="879"/>
      <c r="K22" s="893">
        <v>2020</v>
      </c>
      <c r="L22" s="879">
        <v>6</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17</v>
      </c>
      <c r="N24" s="424"/>
      <c r="O24" s="424"/>
      <c r="P24" s="424"/>
      <c r="Q24" s="424"/>
      <c r="R24" s="424"/>
    </row>
    <row r="25" spans="2:18" s="1" customFormat="1" ht="15" customHeight="1">
      <c r="B25" s="290" t="s">
        <v>93</v>
      </c>
      <c r="C25" s="9"/>
      <c r="D25" s="9"/>
      <c r="E25" s="6"/>
      <c r="F25" s="879"/>
      <c r="G25" s="879"/>
      <c r="H25" s="879"/>
      <c r="I25" s="879"/>
      <c r="J25" s="879"/>
      <c r="K25" s="893">
        <v>2019</v>
      </c>
      <c r="L25" s="879">
        <v>32</v>
      </c>
      <c r="N25" s="424"/>
      <c r="O25" s="424"/>
      <c r="P25" s="424"/>
      <c r="Q25" s="424"/>
      <c r="R25" s="424"/>
    </row>
    <row r="26" spans="2:18" s="1" customFormat="1" ht="15" customHeight="1">
      <c r="B26" s="4"/>
      <c r="C26" s="9"/>
      <c r="D26" s="9"/>
      <c r="E26" s="6"/>
      <c r="F26" s="879"/>
      <c r="G26" s="879"/>
      <c r="H26" s="879"/>
      <c r="I26" s="879"/>
      <c r="J26" s="879"/>
      <c r="K26" s="893">
        <v>2020</v>
      </c>
      <c r="L26" s="879">
        <v>25</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6</v>
      </c>
      <c r="N28" s="424"/>
      <c r="O28" s="424"/>
      <c r="P28" s="424"/>
      <c r="Q28" s="424"/>
      <c r="R28" s="424"/>
    </row>
    <row r="29" spans="2:18" s="1" customFormat="1" ht="15" customHeight="1">
      <c r="B29" s="290"/>
      <c r="C29" s="9"/>
      <c r="D29" s="9"/>
      <c r="E29" s="6"/>
      <c r="F29" s="879"/>
      <c r="G29" s="879"/>
      <c r="H29" s="879"/>
      <c r="I29" s="879"/>
      <c r="J29" s="879"/>
      <c r="K29" s="893">
        <v>2019</v>
      </c>
      <c r="L29" s="879">
        <v>15</v>
      </c>
      <c r="N29" s="424"/>
      <c r="O29" s="424"/>
      <c r="P29" s="424"/>
      <c r="Q29" s="424"/>
      <c r="R29" s="424"/>
    </row>
    <row r="30" spans="2:18" s="1" customFormat="1" ht="15" customHeight="1">
      <c r="B30" s="290"/>
      <c r="C30" s="9"/>
      <c r="D30" s="9"/>
      <c r="E30" s="6"/>
      <c r="F30" s="879"/>
      <c r="G30" s="879"/>
      <c r="H30" s="879"/>
      <c r="I30" s="879"/>
      <c r="J30" s="879"/>
      <c r="K30" s="893">
        <v>2020</v>
      </c>
      <c r="L30" s="879">
        <v>14</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11</v>
      </c>
      <c r="N32" s="424"/>
      <c r="O32" s="424"/>
      <c r="P32" s="424"/>
      <c r="Q32" s="424"/>
      <c r="R32" s="424"/>
    </row>
    <row r="33" spans="1:18" s="1" customFormat="1" ht="15" customHeight="1">
      <c r="B33" s="10"/>
      <c r="C33" s="9"/>
      <c r="D33" s="9"/>
      <c r="E33" s="6"/>
      <c r="F33" s="879"/>
      <c r="G33" s="879"/>
      <c r="H33" s="879"/>
      <c r="I33" s="879"/>
      <c r="J33" s="879"/>
      <c r="K33" s="893">
        <v>2019</v>
      </c>
      <c r="L33" s="879">
        <v>17</v>
      </c>
      <c r="N33" s="424"/>
      <c r="O33" s="424"/>
      <c r="P33" s="424"/>
      <c r="Q33" s="424"/>
      <c r="R33" s="424"/>
    </row>
    <row r="34" spans="1:18" s="1" customFormat="1" ht="15" customHeight="1">
      <c r="B34" s="10"/>
      <c r="C34" s="9"/>
      <c r="D34" s="9"/>
      <c r="E34" s="6"/>
      <c r="F34" s="879"/>
      <c r="G34" s="879"/>
      <c r="H34" s="879"/>
      <c r="I34" s="879"/>
      <c r="J34" s="879"/>
      <c r="K34" s="893">
        <v>2020</v>
      </c>
      <c r="L34" s="879">
        <v>11</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29</v>
      </c>
    </row>
    <row r="9" spans="1:17" s="1" customFormat="1" ht="15" customHeight="1">
      <c r="B9" s="7" t="s">
        <v>133</v>
      </c>
      <c r="C9" s="4"/>
      <c r="D9" s="4"/>
      <c r="E9" s="6"/>
      <c r="F9" s="879"/>
      <c r="G9" s="879"/>
      <c r="H9" s="879"/>
      <c r="I9" s="879"/>
      <c r="J9" s="879"/>
      <c r="K9" s="893">
        <v>2019</v>
      </c>
      <c r="L9" s="880">
        <v>44</v>
      </c>
    </row>
    <row r="10" spans="1:17" s="1" customFormat="1" ht="15" customHeight="1">
      <c r="B10" s="7"/>
      <c r="C10" s="4"/>
      <c r="D10" s="4"/>
      <c r="E10" s="6"/>
      <c r="F10" s="879"/>
      <c r="G10" s="879"/>
      <c r="H10" s="879"/>
      <c r="I10" s="879"/>
      <c r="J10" s="879"/>
      <c r="K10" s="893">
        <v>2020</v>
      </c>
      <c r="L10" s="880">
        <v>36</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12</v>
      </c>
    </row>
    <row r="13" spans="1:17" s="1" customFormat="1" ht="15" customHeight="1">
      <c r="B13" s="290" t="s">
        <v>135</v>
      </c>
      <c r="C13" s="9"/>
      <c r="D13" s="9"/>
      <c r="E13" s="6"/>
      <c r="F13" s="879"/>
      <c r="G13" s="879"/>
      <c r="H13" s="879"/>
      <c r="I13" s="879"/>
      <c r="J13" s="879"/>
      <c r="K13" s="893">
        <v>2019</v>
      </c>
      <c r="L13" s="879">
        <v>12</v>
      </c>
    </row>
    <row r="14" spans="1:17" s="1" customFormat="1" ht="15" customHeight="1">
      <c r="B14" s="7"/>
      <c r="C14" s="9"/>
      <c r="D14" s="9"/>
      <c r="E14" s="6"/>
      <c r="F14" s="879"/>
      <c r="G14" s="879"/>
      <c r="H14" s="879"/>
      <c r="I14" s="879"/>
      <c r="J14" s="879"/>
      <c r="K14" s="893">
        <v>2020</v>
      </c>
      <c r="L14" s="879">
        <v>11</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6</v>
      </c>
      <c r="O16" s="619"/>
      <c r="P16" s="619"/>
      <c r="Q16" s="619"/>
    </row>
    <row r="17" spans="1:18" s="1" customFormat="1" ht="15" customHeight="1">
      <c r="B17" s="290"/>
      <c r="C17" s="628"/>
      <c r="D17" s="9"/>
      <c r="E17" s="6"/>
      <c r="F17" s="879"/>
      <c r="G17" s="879"/>
      <c r="H17" s="879"/>
      <c r="I17" s="879"/>
      <c r="J17" s="879"/>
      <c r="K17" s="893">
        <v>2019</v>
      </c>
      <c r="L17" s="879">
        <v>7</v>
      </c>
      <c r="O17" s="619"/>
      <c r="P17" s="619"/>
      <c r="Q17" s="619"/>
      <c r="R17" s="120"/>
    </row>
    <row r="18" spans="1:18" s="1" customFormat="1" ht="15" customHeight="1">
      <c r="B18" s="290"/>
      <c r="C18" s="628"/>
      <c r="D18" s="9"/>
      <c r="E18" s="6"/>
      <c r="F18" s="900"/>
      <c r="G18" s="900"/>
      <c r="H18" s="900"/>
      <c r="I18" s="900"/>
      <c r="J18" s="900"/>
      <c r="K18" s="893">
        <v>2020</v>
      </c>
      <c r="L18" s="900">
        <v>5</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v>3</v>
      </c>
      <c r="O20" s="621"/>
      <c r="P20" s="621"/>
      <c r="Q20" s="621"/>
      <c r="R20" s="145"/>
    </row>
    <row r="21" spans="1:18" s="1" customFormat="1" ht="15" customHeight="1">
      <c r="B21" s="290"/>
      <c r="C21" s="628"/>
      <c r="D21" s="9"/>
      <c r="E21" s="6"/>
      <c r="F21" s="879"/>
      <c r="G21" s="879"/>
      <c r="H21" s="879"/>
      <c r="I21" s="879"/>
      <c r="J21" s="879"/>
      <c r="K21" s="893">
        <v>2019</v>
      </c>
      <c r="L21" s="879">
        <v>2</v>
      </c>
      <c r="O21" s="619"/>
      <c r="P21" s="619"/>
      <c r="Q21" s="619"/>
      <c r="R21" s="617"/>
    </row>
    <row r="22" spans="1:18" s="1" customFormat="1" ht="15" customHeight="1">
      <c r="B22" s="290"/>
      <c r="C22" s="628"/>
      <c r="D22" s="9"/>
      <c r="E22" s="6"/>
      <c r="F22" s="879"/>
      <c r="G22" s="879"/>
      <c r="H22" s="879"/>
      <c r="I22" s="879"/>
      <c r="J22" s="879"/>
      <c r="K22" s="893">
        <v>2020</v>
      </c>
      <c r="L22" s="879">
        <v>6</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2</v>
      </c>
      <c r="O24" s="619"/>
      <c r="P24" s="619"/>
      <c r="Q24" s="619"/>
      <c r="R24" s="617"/>
    </row>
    <row r="25" spans="1:18" s="1" customFormat="1" ht="15" customHeight="1">
      <c r="B25" s="111"/>
      <c r="C25" s="628"/>
      <c r="D25" s="9"/>
      <c r="E25" s="6"/>
      <c r="F25" s="879"/>
      <c r="G25" s="879"/>
      <c r="H25" s="879"/>
      <c r="I25" s="879"/>
      <c r="J25" s="879"/>
      <c r="K25" s="893">
        <v>2019</v>
      </c>
      <c r="L25" s="879">
        <v>1</v>
      </c>
      <c r="O25" s="621"/>
      <c r="P25" s="621"/>
      <c r="Q25" s="621"/>
      <c r="R25" s="617"/>
    </row>
    <row r="26" spans="1:18" s="1" customFormat="1" ht="15" customHeight="1">
      <c r="B26" s="630"/>
      <c r="C26" s="628"/>
      <c r="D26" s="9"/>
      <c r="E26" s="6"/>
      <c r="F26" s="879"/>
      <c r="G26" s="879"/>
      <c r="H26" s="879"/>
      <c r="I26" s="879"/>
      <c r="J26" s="879"/>
      <c r="K26" s="893">
        <v>2020</v>
      </c>
      <c r="L26" s="879" t="s">
        <v>496</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v>1</v>
      </c>
    </row>
    <row r="29" spans="1:18" s="1" customFormat="1" ht="15" customHeight="1">
      <c r="B29" s="4"/>
      <c r="C29" s="9"/>
      <c r="D29" s="9"/>
      <c r="E29" s="6"/>
      <c r="F29" s="879"/>
      <c r="G29" s="879"/>
      <c r="H29" s="879"/>
      <c r="I29" s="879"/>
      <c r="J29" s="879"/>
      <c r="K29" s="893">
        <v>2019</v>
      </c>
      <c r="L29" s="879">
        <v>2</v>
      </c>
    </row>
    <row r="30" spans="1:18" s="1" customFormat="1" ht="15" customHeight="1">
      <c r="B30" s="4"/>
      <c r="C30" s="9"/>
      <c r="D30" s="9"/>
      <c r="E30" s="6"/>
      <c r="F30" s="879"/>
      <c r="G30" s="879"/>
      <c r="H30" s="879"/>
      <c r="I30" s="879"/>
      <c r="J30" s="879"/>
      <c r="K30" s="893">
        <v>2020</v>
      </c>
      <c r="L30" s="879" t="s">
        <v>496</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17</v>
      </c>
    </row>
    <row r="33" spans="2:18" s="1" customFormat="1" ht="15" customHeight="1">
      <c r="B33" s="290" t="s">
        <v>93</v>
      </c>
      <c r="C33" s="9"/>
      <c r="D33" s="9"/>
      <c r="E33" s="6"/>
      <c r="F33" s="879"/>
      <c r="G33" s="879"/>
      <c r="H33" s="879"/>
      <c r="I33" s="879"/>
      <c r="J33" s="879"/>
      <c r="K33" s="893">
        <v>2019</v>
      </c>
      <c r="L33" s="879">
        <v>32</v>
      </c>
    </row>
    <row r="34" spans="2:18" s="1" customFormat="1" ht="15" customHeight="1">
      <c r="B34" s="4"/>
      <c r="C34" s="9"/>
      <c r="D34" s="9"/>
      <c r="E34" s="6"/>
      <c r="F34" s="879"/>
      <c r="G34" s="879"/>
      <c r="H34" s="879"/>
      <c r="I34" s="879"/>
      <c r="J34" s="879"/>
      <c r="K34" s="893">
        <v>2020</v>
      </c>
      <c r="L34" s="879">
        <v>25</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5</v>
      </c>
      <c r="O36" s="617"/>
      <c r="P36" s="617"/>
      <c r="Q36" s="617"/>
      <c r="R36" s="617"/>
    </row>
    <row r="37" spans="2:18" s="1" customFormat="1" ht="15" customHeight="1">
      <c r="B37" s="290"/>
      <c r="C37" s="9"/>
      <c r="D37" s="9"/>
      <c r="E37" s="6"/>
      <c r="F37" s="879"/>
      <c r="G37" s="879"/>
      <c r="H37" s="879"/>
      <c r="I37" s="879"/>
      <c r="J37" s="879"/>
      <c r="K37" s="893">
        <v>2019</v>
      </c>
      <c r="L37" s="879">
        <v>10</v>
      </c>
      <c r="O37" s="617"/>
      <c r="P37" s="617"/>
      <c r="Q37" s="617"/>
      <c r="R37" s="617"/>
    </row>
    <row r="38" spans="2:18" s="1" customFormat="1" ht="15" customHeight="1">
      <c r="B38" s="290"/>
      <c r="C38" s="9"/>
      <c r="D38" s="9"/>
      <c r="E38" s="6"/>
      <c r="F38" s="900"/>
      <c r="G38" s="900"/>
      <c r="H38" s="900"/>
      <c r="I38" s="900"/>
      <c r="J38" s="900"/>
      <c r="K38" s="893">
        <v>2020</v>
      </c>
      <c r="L38" s="900">
        <v>8</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2</v>
      </c>
      <c r="O40" s="522"/>
      <c r="P40" s="619"/>
      <c r="Q40" s="619"/>
      <c r="R40" s="522"/>
    </row>
    <row r="41" spans="2:18" s="1" customFormat="1" ht="15" customHeight="1">
      <c r="B41" s="290"/>
      <c r="C41" s="9"/>
      <c r="D41" s="9"/>
      <c r="E41" s="6"/>
      <c r="F41" s="879"/>
      <c r="G41" s="879"/>
      <c r="H41" s="879"/>
      <c r="I41" s="879"/>
      <c r="J41" s="879"/>
      <c r="K41" s="893">
        <v>2019</v>
      </c>
      <c r="L41" s="879">
        <v>7</v>
      </c>
      <c r="O41" s="522"/>
      <c r="P41" s="619"/>
      <c r="Q41" s="619"/>
      <c r="R41" s="522"/>
    </row>
    <row r="42" spans="2:18" s="1" customFormat="1" ht="15" customHeight="1">
      <c r="B42" s="290"/>
      <c r="C42" s="9"/>
      <c r="D42" s="9"/>
      <c r="E42" s="6"/>
      <c r="F42" s="900"/>
      <c r="G42" s="900"/>
      <c r="H42" s="900"/>
      <c r="I42" s="900"/>
      <c r="J42" s="900"/>
      <c r="K42" s="893">
        <v>2020</v>
      </c>
      <c r="L42" s="900">
        <v>8</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7</v>
      </c>
      <c r="O44" s="522"/>
      <c r="P44" s="619"/>
      <c r="Q44" s="619"/>
      <c r="R44" s="617"/>
    </row>
    <row r="45" spans="2:18" s="1" customFormat="1" ht="15" customHeight="1">
      <c r="B45" s="111"/>
      <c r="C45" s="9"/>
      <c r="D45" s="9"/>
      <c r="E45" s="6"/>
      <c r="F45" s="879"/>
      <c r="G45" s="879"/>
      <c r="H45" s="879"/>
      <c r="I45" s="879"/>
      <c r="J45" s="879"/>
      <c r="K45" s="893">
        <v>2019</v>
      </c>
      <c r="L45" s="879">
        <v>13</v>
      </c>
      <c r="O45" s="522"/>
      <c r="P45" s="619"/>
      <c r="Q45" s="619"/>
      <c r="R45" s="617"/>
    </row>
    <row r="46" spans="2:18" s="1" customFormat="1" ht="15" customHeight="1">
      <c r="B46" s="630"/>
      <c r="C46" s="9"/>
      <c r="D46" s="9"/>
      <c r="E46" s="6"/>
      <c r="F46" s="879"/>
      <c r="G46" s="879"/>
      <c r="H46" s="879"/>
      <c r="I46" s="879"/>
      <c r="J46" s="879"/>
      <c r="K46" s="893">
        <v>2020</v>
      </c>
      <c r="L46" s="879">
        <v>8</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3</v>
      </c>
      <c r="O48" s="617"/>
      <c r="P48" s="617"/>
      <c r="Q48" s="617"/>
      <c r="R48" s="617"/>
    </row>
    <row r="49" spans="1:16380" s="1" customFormat="1" ht="15" customHeight="1">
      <c r="B49" s="10"/>
      <c r="C49" s="9"/>
      <c r="D49" s="9"/>
      <c r="E49" s="6"/>
      <c r="F49" s="879"/>
      <c r="G49" s="879"/>
      <c r="H49" s="879"/>
      <c r="I49" s="879"/>
      <c r="J49" s="879"/>
      <c r="K49" s="893">
        <v>2019</v>
      </c>
      <c r="L49" s="879">
        <v>2</v>
      </c>
    </row>
    <row r="50" spans="1:16380" s="1" customFormat="1" ht="15" customHeight="1">
      <c r="B50" s="10"/>
      <c r="C50" s="9"/>
      <c r="D50" s="9"/>
      <c r="E50" s="6"/>
      <c r="F50" s="879"/>
      <c r="G50" s="879"/>
      <c r="H50" s="879"/>
      <c r="I50" s="879"/>
      <c r="J50" s="879"/>
      <c r="K50" s="893">
        <v>2020</v>
      </c>
      <c r="L50" s="879">
        <v>1</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29</v>
      </c>
    </row>
    <row r="9" spans="1:18" s="1" customFormat="1" ht="15" customHeight="1">
      <c r="B9" s="7" t="s">
        <v>133</v>
      </c>
      <c r="C9" s="4"/>
      <c r="D9" s="4"/>
      <c r="E9" s="6"/>
      <c r="F9" s="879"/>
      <c r="G9" s="879"/>
      <c r="H9" s="879"/>
      <c r="I9" s="879"/>
      <c r="J9" s="879"/>
      <c r="K9" s="906">
        <v>2019</v>
      </c>
      <c r="L9" s="880">
        <v>44</v>
      </c>
    </row>
    <row r="10" spans="1:18" s="1" customFormat="1" ht="15" customHeight="1">
      <c r="B10" s="7"/>
      <c r="C10" s="4"/>
      <c r="D10" s="4"/>
      <c r="E10" s="6"/>
      <c r="F10" s="879"/>
      <c r="G10" s="879"/>
      <c r="H10" s="879"/>
      <c r="I10" s="879"/>
      <c r="J10" s="879"/>
      <c r="K10" s="906">
        <v>2020</v>
      </c>
      <c r="L10" s="880">
        <v>36</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12</v>
      </c>
    </row>
    <row r="13" spans="1:18" s="1" customFormat="1" ht="15" customHeight="1">
      <c r="B13" s="290" t="s">
        <v>135</v>
      </c>
      <c r="C13" s="9"/>
      <c r="D13" s="9"/>
      <c r="E13" s="6"/>
      <c r="F13" s="879"/>
      <c r="G13" s="879"/>
      <c r="H13" s="879"/>
      <c r="I13" s="879"/>
      <c r="J13" s="879"/>
      <c r="K13" s="906">
        <v>2019</v>
      </c>
      <c r="L13" s="879">
        <v>12</v>
      </c>
    </row>
    <row r="14" spans="1:18" s="1" customFormat="1" ht="15" customHeight="1">
      <c r="B14" s="7"/>
      <c r="C14" s="9"/>
      <c r="D14" s="9"/>
      <c r="E14" s="6"/>
      <c r="F14" s="879"/>
      <c r="G14" s="879"/>
      <c r="H14" s="879"/>
      <c r="I14" s="879"/>
      <c r="J14" s="879"/>
      <c r="K14" s="906">
        <v>2020</v>
      </c>
      <c r="L14" s="879">
        <v>11</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9</v>
      </c>
      <c r="N16" s="424"/>
      <c r="O16" s="619"/>
      <c r="P16" s="619"/>
      <c r="Q16" s="619"/>
      <c r="R16" s="617"/>
    </row>
    <row r="17" spans="2:18" s="1" customFormat="1" ht="15" customHeight="1">
      <c r="B17" s="290"/>
      <c r="C17" s="9"/>
      <c r="D17" s="9"/>
      <c r="E17" s="6"/>
      <c r="F17" s="879"/>
      <c r="G17" s="879"/>
      <c r="H17" s="879"/>
      <c r="I17" s="879"/>
      <c r="J17" s="879"/>
      <c r="K17" s="906">
        <v>2019</v>
      </c>
      <c r="L17" s="879">
        <v>11</v>
      </c>
      <c r="N17" s="424"/>
      <c r="O17" s="619"/>
      <c r="P17" s="619"/>
      <c r="Q17" s="619"/>
      <c r="R17" s="617"/>
    </row>
    <row r="18" spans="2:18" s="1" customFormat="1" ht="15" customHeight="1">
      <c r="B18" s="290"/>
      <c r="C18" s="9"/>
      <c r="D18" s="9"/>
      <c r="E18" s="6"/>
      <c r="F18" s="900"/>
      <c r="G18" s="900"/>
      <c r="H18" s="900"/>
      <c r="I18" s="900"/>
      <c r="J18" s="900"/>
      <c r="K18" s="906">
        <v>2020</v>
      </c>
      <c r="L18" s="900">
        <v>6</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t="s">
        <v>496</v>
      </c>
      <c r="N20" s="424"/>
      <c r="O20" s="619"/>
      <c r="P20" s="619"/>
      <c r="Q20" s="619"/>
      <c r="R20" s="617"/>
    </row>
    <row r="21" spans="2:18" s="1" customFormat="1" ht="15" customHeight="1">
      <c r="B21" s="800" t="s">
        <v>456</v>
      </c>
      <c r="C21" s="9"/>
      <c r="D21" s="9"/>
      <c r="E21" s="6"/>
      <c r="F21" s="879"/>
      <c r="G21" s="879"/>
      <c r="H21" s="879"/>
      <c r="I21" s="879"/>
      <c r="J21" s="879"/>
      <c r="K21" s="906">
        <v>2019</v>
      </c>
      <c r="L21" s="879" t="s">
        <v>496</v>
      </c>
      <c r="N21" s="424"/>
      <c r="O21" s="621"/>
      <c r="P21" s="621"/>
      <c r="Q21" s="621"/>
      <c r="R21" s="617"/>
    </row>
    <row r="22" spans="2:18" s="1" customFormat="1" ht="15" customHeight="1">
      <c r="B22" s="290"/>
      <c r="C22" s="9"/>
      <c r="D22" s="9"/>
      <c r="E22" s="6"/>
      <c r="F22" s="879"/>
      <c r="G22" s="879"/>
      <c r="H22" s="879"/>
      <c r="I22" s="879"/>
      <c r="J22" s="879"/>
      <c r="K22" s="906">
        <v>2020</v>
      </c>
      <c r="L22" s="879">
        <v>2</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v>1</v>
      </c>
      <c r="N24" s="424"/>
      <c r="O24" s="619"/>
      <c r="P24" s="619"/>
      <c r="Q24" s="619"/>
      <c r="R24" s="617"/>
    </row>
    <row r="25" spans="2:18" s="1" customFormat="1" ht="15" customHeight="1">
      <c r="B25" s="801" t="s">
        <v>459</v>
      </c>
      <c r="C25" s="9"/>
      <c r="D25" s="9"/>
      <c r="E25" s="6"/>
      <c r="F25" s="879"/>
      <c r="G25" s="879"/>
      <c r="H25" s="879"/>
      <c r="I25" s="879"/>
      <c r="J25" s="879"/>
      <c r="K25" s="906">
        <v>2019</v>
      </c>
      <c r="L25" s="879">
        <v>1</v>
      </c>
      <c r="N25" s="424"/>
      <c r="O25" s="619"/>
      <c r="P25" s="619"/>
      <c r="Q25" s="619"/>
      <c r="R25" s="617"/>
    </row>
    <row r="26" spans="2:18" s="1" customFormat="1" ht="15" customHeight="1">
      <c r="B26" s="630"/>
      <c r="C26" s="9"/>
      <c r="D26" s="9"/>
      <c r="E26" s="6"/>
      <c r="F26" s="879"/>
      <c r="G26" s="879"/>
      <c r="H26" s="879"/>
      <c r="I26" s="879"/>
      <c r="J26" s="879"/>
      <c r="K26" s="906">
        <v>2020</v>
      </c>
      <c r="L26" s="879">
        <v>3</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1</v>
      </c>
      <c r="N28" s="424"/>
      <c r="O28" s="621"/>
      <c r="P28" s="621"/>
      <c r="Q28" s="621"/>
      <c r="R28" s="617"/>
    </row>
    <row r="29" spans="2:18" s="1" customFormat="1" ht="15" customHeight="1">
      <c r="B29" s="801" t="s">
        <v>461</v>
      </c>
      <c r="C29" s="9"/>
      <c r="D29" s="9"/>
      <c r="E29" s="6"/>
      <c r="F29" s="879"/>
      <c r="G29" s="879"/>
      <c r="H29" s="879"/>
      <c r="I29" s="879"/>
      <c r="J29" s="879"/>
      <c r="K29" s="906">
        <v>2019</v>
      </c>
      <c r="L29" s="879" t="s">
        <v>496</v>
      </c>
    </row>
    <row r="30" spans="2:18" s="1" customFormat="1" ht="15" customHeight="1">
      <c r="B30" s="630"/>
      <c r="C30" s="9"/>
      <c r="D30" s="9"/>
      <c r="E30" s="6"/>
      <c r="F30" s="879"/>
      <c r="G30" s="879"/>
      <c r="H30" s="879"/>
      <c r="I30" s="879"/>
      <c r="J30" s="879"/>
      <c r="K30" s="906">
        <v>2020</v>
      </c>
      <c r="L30" s="879" t="s">
        <v>496</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1</v>
      </c>
      <c r="P32" s="617"/>
      <c r="Q32" s="617"/>
    </row>
    <row r="33" spans="2:19" s="1" customFormat="1" ht="15" customHeight="1">
      <c r="B33" s="802" t="s">
        <v>463</v>
      </c>
      <c r="C33" s="9"/>
      <c r="D33" s="9"/>
      <c r="E33" s="6"/>
      <c r="F33" s="879"/>
      <c r="G33" s="879"/>
      <c r="H33" s="879"/>
      <c r="I33" s="879"/>
      <c r="J33" s="879"/>
      <c r="K33" s="906">
        <v>2019</v>
      </c>
      <c r="L33" s="879" t="s">
        <v>496</v>
      </c>
      <c r="N33" s="617"/>
      <c r="O33" s="617"/>
      <c r="P33" s="617"/>
      <c r="Q33" s="617"/>
      <c r="R33" s="617"/>
      <c r="S33" s="617"/>
    </row>
    <row r="34" spans="2:19" s="1" customFormat="1" ht="15" customHeight="1">
      <c r="B34" s="4"/>
      <c r="C34" s="9"/>
      <c r="D34" s="9"/>
      <c r="E34" s="6"/>
      <c r="F34" s="879"/>
      <c r="G34" s="879"/>
      <c r="H34" s="879"/>
      <c r="I34" s="879"/>
      <c r="J34" s="879"/>
      <c r="K34" s="906">
        <v>2020</v>
      </c>
      <c r="L34" s="879" t="s">
        <v>496</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17</v>
      </c>
      <c r="M36" s="33"/>
    </row>
    <row r="37" spans="2:19" s="1" customFormat="1" ht="15" customHeight="1">
      <c r="B37" s="290" t="s">
        <v>93</v>
      </c>
      <c r="C37" s="9"/>
      <c r="D37" s="9"/>
      <c r="E37" s="6"/>
      <c r="F37" s="879"/>
      <c r="G37" s="879"/>
      <c r="H37" s="879"/>
      <c r="I37" s="879"/>
      <c r="J37" s="879"/>
      <c r="K37" s="906">
        <v>2019</v>
      </c>
      <c r="L37" s="879">
        <v>32</v>
      </c>
      <c r="M37" s="33"/>
    </row>
    <row r="38" spans="2:19" s="1" customFormat="1" ht="15" customHeight="1">
      <c r="B38" s="4"/>
      <c r="C38" s="9"/>
      <c r="D38" s="9"/>
      <c r="E38" s="6"/>
      <c r="F38" s="879"/>
      <c r="G38" s="879"/>
      <c r="H38" s="879"/>
      <c r="I38" s="879"/>
      <c r="J38" s="879"/>
      <c r="K38" s="906">
        <v>2020</v>
      </c>
      <c r="L38" s="879">
        <v>25</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7</v>
      </c>
    </row>
    <row r="41" spans="2:19" s="1" customFormat="1" ht="15" customHeight="1">
      <c r="B41" s="290"/>
      <c r="C41" s="628"/>
      <c r="D41" s="9"/>
      <c r="E41" s="6"/>
      <c r="F41" s="879"/>
      <c r="G41" s="879"/>
      <c r="H41" s="879"/>
      <c r="I41" s="879"/>
      <c r="J41" s="879"/>
      <c r="K41" s="906">
        <v>2019</v>
      </c>
      <c r="L41" s="879">
        <v>14</v>
      </c>
    </row>
    <row r="42" spans="2:19" s="1" customFormat="1" ht="15" customHeight="1">
      <c r="B42" s="290"/>
      <c r="C42" s="628"/>
      <c r="D42" s="9"/>
      <c r="E42" s="6"/>
      <c r="F42" s="879"/>
      <c r="G42" s="879"/>
      <c r="H42" s="879"/>
      <c r="I42" s="879"/>
      <c r="J42" s="879"/>
      <c r="K42" s="906">
        <v>2020</v>
      </c>
      <c r="L42" s="879">
        <v>10</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v>1</v>
      </c>
    </row>
    <row r="45" spans="2:19" s="1" customFormat="1" ht="15" customHeight="1">
      <c r="B45" s="800" t="s">
        <v>456</v>
      </c>
      <c r="C45" s="628"/>
      <c r="D45" s="9"/>
      <c r="E45" s="6"/>
      <c r="F45" s="879"/>
      <c r="G45" s="879"/>
      <c r="H45" s="879"/>
      <c r="I45" s="879"/>
      <c r="J45" s="879"/>
      <c r="K45" s="906">
        <v>2019</v>
      </c>
      <c r="L45" s="879">
        <v>1</v>
      </c>
    </row>
    <row r="46" spans="2:19" s="1" customFormat="1" ht="15" customHeight="1">
      <c r="B46" s="290"/>
      <c r="C46" s="628"/>
      <c r="D46" s="9"/>
      <c r="E46" s="6"/>
      <c r="F46" s="879"/>
      <c r="G46" s="879"/>
      <c r="H46" s="879"/>
      <c r="I46" s="879"/>
      <c r="J46" s="879"/>
      <c r="K46" s="906">
        <v>2020</v>
      </c>
      <c r="L46" s="879">
        <v>1</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t="s">
        <v>496</v>
      </c>
    </row>
    <row r="49" spans="1:13" s="1" customFormat="1" ht="15" customHeight="1">
      <c r="B49" s="801" t="s">
        <v>459</v>
      </c>
      <c r="C49" s="628"/>
      <c r="D49" s="9"/>
      <c r="E49" s="6"/>
      <c r="F49" s="879"/>
      <c r="G49" s="879"/>
      <c r="H49" s="879"/>
      <c r="I49" s="879"/>
      <c r="J49" s="879"/>
      <c r="K49" s="906">
        <v>2019</v>
      </c>
      <c r="L49" s="879">
        <v>4</v>
      </c>
    </row>
    <row r="50" spans="1:13" s="1" customFormat="1" ht="15" customHeight="1">
      <c r="B50" s="630"/>
      <c r="C50" s="628"/>
      <c r="D50" s="9"/>
      <c r="E50" s="6"/>
      <c r="F50" s="879"/>
      <c r="G50" s="879"/>
      <c r="H50" s="879"/>
      <c r="I50" s="879"/>
      <c r="J50" s="879"/>
      <c r="K50" s="906">
        <v>2020</v>
      </c>
      <c r="L50" s="879">
        <v>6</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7</v>
      </c>
    </row>
    <row r="53" spans="1:13" s="1" customFormat="1" ht="15" customHeight="1">
      <c r="B53" s="801" t="s">
        <v>461</v>
      </c>
      <c r="C53" s="628"/>
      <c r="D53" s="9"/>
      <c r="E53" s="6"/>
      <c r="F53" s="879"/>
      <c r="G53" s="879"/>
      <c r="H53" s="879"/>
      <c r="I53" s="879"/>
      <c r="J53" s="879"/>
      <c r="K53" s="906">
        <v>2019</v>
      </c>
      <c r="L53" s="879">
        <v>12</v>
      </c>
    </row>
    <row r="54" spans="1:13" s="1" customFormat="1" ht="15" customHeight="1">
      <c r="B54" s="630"/>
      <c r="C54" s="628"/>
      <c r="D54" s="9"/>
      <c r="E54" s="6"/>
      <c r="F54" s="879"/>
      <c r="G54" s="879"/>
      <c r="H54" s="879"/>
      <c r="I54" s="879"/>
      <c r="J54" s="879"/>
      <c r="K54" s="906">
        <v>2020</v>
      </c>
      <c r="L54" s="879">
        <v>7</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2</v>
      </c>
    </row>
    <row r="57" spans="1:13" s="1" customFormat="1" ht="15" customHeight="1">
      <c r="B57" s="802" t="s">
        <v>463</v>
      </c>
      <c r="C57" s="9"/>
      <c r="D57" s="9"/>
      <c r="E57" s="6"/>
      <c r="F57" s="879"/>
      <c r="G57" s="879"/>
      <c r="H57" s="879"/>
      <c r="I57" s="879"/>
      <c r="J57" s="879"/>
      <c r="K57" s="906">
        <v>2019</v>
      </c>
      <c r="L57" s="879">
        <v>1</v>
      </c>
    </row>
    <row r="58" spans="1:13" s="1" customFormat="1" ht="15" customHeight="1">
      <c r="B58" s="10"/>
      <c r="C58" s="9"/>
      <c r="D58" s="9"/>
      <c r="E58" s="6"/>
      <c r="F58" s="879"/>
      <c r="G58" s="879"/>
      <c r="H58" s="879"/>
      <c r="I58" s="879"/>
      <c r="J58" s="879"/>
      <c r="K58" s="906">
        <v>2020</v>
      </c>
      <c r="L58" s="879">
        <v>1</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29</v>
      </c>
    </row>
    <row r="9" spans="1:19" s="1" customFormat="1" ht="15" customHeight="1">
      <c r="B9" s="4" t="s">
        <v>133</v>
      </c>
      <c r="C9" s="4"/>
      <c r="D9" s="4"/>
      <c r="E9" s="6"/>
      <c r="F9" s="879"/>
      <c r="G9" s="879"/>
      <c r="H9" s="879"/>
      <c r="I9" s="879"/>
      <c r="J9" s="879"/>
      <c r="K9" s="906">
        <v>2019</v>
      </c>
      <c r="L9" s="880">
        <v>44</v>
      </c>
    </row>
    <row r="10" spans="1:19" s="1" customFormat="1" ht="15" customHeight="1">
      <c r="B10" s="4"/>
      <c r="C10" s="4"/>
      <c r="D10" s="4"/>
      <c r="E10" s="6"/>
      <c r="F10" s="879"/>
      <c r="G10" s="879"/>
      <c r="H10" s="879"/>
      <c r="I10" s="879"/>
      <c r="J10" s="879"/>
      <c r="K10" s="906">
        <v>2020</v>
      </c>
      <c r="L10" s="880">
        <v>36</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12</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12</v>
      </c>
      <c r="N13" s="120"/>
      <c r="O13" s="424"/>
      <c r="P13" s="424"/>
      <c r="Q13" s="424"/>
      <c r="R13" s="424"/>
      <c r="S13" s="424"/>
    </row>
    <row r="14" spans="1:19" s="1" customFormat="1" ht="15" customHeight="1">
      <c r="B14" s="7"/>
      <c r="C14" s="9"/>
      <c r="D14" s="9"/>
      <c r="E14" s="6"/>
      <c r="F14" s="879"/>
      <c r="G14" s="879"/>
      <c r="H14" s="879"/>
      <c r="I14" s="879"/>
      <c r="J14" s="879"/>
      <c r="K14" s="906">
        <v>2020</v>
      </c>
      <c r="L14" s="879">
        <v>11</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t="s">
        <v>496</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t="s">
        <v>496</v>
      </c>
      <c r="N21" s="637"/>
      <c r="O21" s="637"/>
      <c r="P21" s="637"/>
      <c r="Q21" s="637"/>
      <c r="R21" s="435"/>
      <c r="S21" s="435"/>
    </row>
    <row r="22" spans="2:19" s="161" customFormat="1" ht="15" customHeight="1">
      <c r="B22" s="290"/>
      <c r="C22" s="9"/>
      <c r="D22" s="9"/>
      <c r="E22" s="6"/>
      <c r="F22" s="879"/>
      <c r="G22" s="879"/>
      <c r="H22" s="879"/>
      <c r="I22" s="879"/>
      <c r="J22" s="879"/>
      <c r="K22" s="906">
        <v>2020</v>
      </c>
      <c r="L22" s="879" t="s">
        <v>496</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6</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6</v>
      </c>
      <c r="N25" s="638"/>
      <c r="O25" s="638"/>
      <c r="P25" s="638"/>
      <c r="Q25" s="638"/>
      <c r="R25" s="435"/>
      <c r="S25" s="435"/>
    </row>
    <row r="26" spans="2:19" s="161" customFormat="1" ht="15" customHeight="1">
      <c r="B26" s="630"/>
      <c r="C26" s="9"/>
      <c r="D26" s="9"/>
      <c r="E26" s="6"/>
      <c r="F26" s="879"/>
      <c r="G26" s="879"/>
      <c r="H26" s="879"/>
      <c r="I26" s="879"/>
      <c r="J26" s="879"/>
      <c r="K26" s="906">
        <v>2020</v>
      </c>
      <c r="L26" s="879">
        <v>3</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6</v>
      </c>
      <c r="N28" s="636"/>
      <c r="O28" s="636"/>
      <c r="P28" s="636"/>
      <c r="Q28" s="636"/>
      <c r="R28" s="636"/>
    </row>
    <row r="29" spans="2:19" s="161" customFormat="1" ht="15" customHeight="1">
      <c r="B29" s="801" t="s">
        <v>471</v>
      </c>
      <c r="C29" s="9"/>
      <c r="D29" s="9"/>
      <c r="E29" s="6"/>
      <c r="F29" s="879"/>
      <c r="G29" s="879"/>
      <c r="H29" s="879"/>
      <c r="I29" s="879"/>
      <c r="J29" s="879"/>
      <c r="K29" s="906">
        <v>2019</v>
      </c>
      <c r="L29" s="879">
        <v>6</v>
      </c>
      <c r="N29" s="636"/>
      <c r="O29" s="636"/>
      <c r="P29" s="636"/>
      <c r="Q29" s="636"/>
      <c r="R29" s="636"/>
    </row>
    <row r="30" spans="2:19" s="161" customFormat="1" ht="15" customHeight="1">
      <c r="B30" s="4"/>
      <c r="C30" s="9"/>
      <c r="D30" s="9"/>
      <c r="E30" s="6"/>
      <c r="F30" s="879"/>
      <c r="G30" s="879"/>
      <c r="H30" s="879"/>
      <c r="I30" s="879"/>
      <c r="J30" s="879"/>
      <c r="K30" s="906">
        <v>2020</v>
      </c>
      <c r="L30" s="879">
        <v>8</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17</v>
      </c>
    </row>
    <row r="33" spans="2:14" s="161" customFormat="1" ht="15" customHeight="1">
      <c r="B33" s="290" t="s">
        <v>93</v>
      </c>
      <c r="C33" s="9"/>
      <c r="D33" s="9"/>
      <c r="E33" s="6"/>
      <c r="F33" s="879"/>
      <c r="G33" s="879"/>
      <c r="H33" s="879"/>
      <c r="I33" s="879"/>
      <c r="J33" s="879"/>
      <c r="K33" s="906">
        <v>2019</v>
      </c>
      <c r="L33" s="879">
        <v>32</v>
      </c>
    </row>
    <row r="34" spans="2:14" s="161" customFormat="1" ht="15" customHeight="1">
      <c r="B34" s="4"/>
      <c r="C34" s="9"/>
      <c r="D34" s="9"/>
      <c r="E34" s="6"/>
      <c r="F34" s="879"/>
      <c r="G34" s="879"/>
      <c r="H34" s="879"/>
      <c r="I34" s="879"/>
      <c r="J34" s="879"/>
      <c r="K34" s="906">
        <v>2020</v>
      </c>
      <c r="L34" s="879">
        <v>25</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v>2</v>
      </c>
      <c r="N40" s="637"/>
    </row>
    <row r="41" spans="2:14" s="161" customFormat="1" ht="15" customHeight="1">
      <c r="B41" s="800" t="s">
        <v>467</v>
      </c>
      <c r="C41" s="9"/>
      <c r="D41" s="9"/>
      <c r="E41" s="6"/>
      <c r="F41" s="879"/>
      <c r="G41" s="879"/>
      <c r="H41" s="879"/>
      <c r="I41" s="879"/>
      <c r="J41" s="879"/>
      <c r="K41" s="906">
        <v>2019</v>
      </c>
      <c r="L41" s="879" t="s">
        <v>496</v>
      </c>
    </row>
    <row r="42" spans="2:14" s="161" customFormat="1" ht="15" customHeight="1">
      <c r="B42" s="290"/>
      <c r="C42" s="9"/>
      <c r="D42" s="9"/>
      <c r="E42" s="6"/>
      <c r="F42" s="879"/>
      <c r="G42" s="879"/>
      <c r="H42" s="879"/>
      <c r="I42" s="879"/>
      <c r="J42" s="879"/>
      <c r="K42" s="906">
        <v>2020</v>
      </c>
      <c r="L42" s="879" t="s">
        <v>496</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11</v>
      </c>
    </row>
    <row r="45" spans="2:14" s="161" customFormat="1" ht="15" customHeight="1">
      <c r="B45" s="801" t="s">
        <v>469</v>
      </c>
      <c r="C45" s="9"/>
      <c r="D45" s="9"/>
      <c r="E45" s="6"/>
      <c r="F45" s="879"/>
      <c r="G45" s="879"/>
      <c r="H45" s="879"/>
      <c r="I45" s="879"/>
      <c r="J45" s="879"/>
      <c r="K45" s="906">
        <v>2019</v>
      </c>
      <c r="L45" s="879">
        <v>16</v>
      </c>
    </row>
    <row r="46" spans="2:14" s="161" customFormat="1" ht="15" customHeight="1">
      <c r="B46" s="630"/>
      <c r="C46" s="9"/>
      <c r="D46" s="9"/>
      <c r="E46" s="6"/>
      <c r="F46" s="879"/>
      <c r="G46" s="879"/>
      <c r="H46" s="879"/>
      <c r="I46" s="879"/>
      <c r="J46" s="879"/>
      <c r="K46" s="906">
        <v>2020</v>
      </c>
      <c r="L46" s="879">
        <v>11</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4</v>
      </c>
    </row>
    <row r="49" spans="1:14" s="161" customFormat="1" ht="15" customHeight="1">
      <c r="B49" s="801" t="s">
        <v>471</v>
      </c>
      <c r="C49" s="9"/>
      <c r="D49" s="9"/>
      <c r="E49" s="6"/>
      <c r="F49" s="879"/>
      <c r="G49" s="879"/>
      <c r="H49" s="879"/>
      <c r="I49" s="879"/>
      <c r="J49" s="879"/>
      <c r="K49" s="906">
        <v>2019</v>
      </c>
      <c r="L49" s="879">
        <v>16</v>
      </c>
    </row>
    <row r="50" spans="1:14" s="161" customFormat="1" ht="15" customHeight="1">
      <c r="B50" s="10"/>
      <c r="C50" s="9"/>
      <c r="D50" s="9"/>
      <c r="E50" s="6"/>
      <c r="F50" s="879"/>
      <c r="G50" s="879"/>
      <c r="H50" s="879"/>
      <c r="I50" s="879"/>
      <c r="J50" s="879"/>
      <c r="K50" s="906">
        <v>2020</v>
      </c>
      <c r="L50" s="879">
        <v>14</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v>2</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5</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v>4</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3</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94.6</v>
      </c>
      <c r="H26" s="714"/>
    </row>
    <row r="27" spans="1:9" s="684" customFormat="1" ht="15" customHeight="1">
      <c r="B27" s="696" t="s">
        <v>5</v>
      </c>
      <c r="C27" s="715"/>
      <c r="D27" s="715"/>
      <c r="G27" s="305"/>
      <c r="H27" s="698"/>
    </row>
    <row r="28" spans="1:9" s="684" customFormat="1" ht="15" customHeight="1">
      <c r="B28" s="716" t="s">
        <v>400</v>
      </c>
      <c r="C28" s="717"/>
      <c r="D28" s="717"/>
      <c r="E28" s="711"/>
      <c r="G28" s="668">
        <v>5.4</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1" width="12.7109375" style="928" customWidth="1"/>
    <col min="12" max="13" width="14.855468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253</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183</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30</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20</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20</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237</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1061</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1577</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28539</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8"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1" width="11.7109375" style="219" customWidth="1"/>
    <col min="12" max="13" width="14.855468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28539</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68</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48</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10850</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259</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97</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20</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10474</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531</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349</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3759</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991</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1892</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876</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18958</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872</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1215</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48</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390</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777</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8"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9" width="12.7109375" style="744" customWidth="1"/>
    <col min="10" max="11" width="14.855468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27</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28</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48</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259</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97</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51</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0E7AD1-D869-4520-ABFA-F29C73F7101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30.75"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8" t="s">
        <v>545</v>
      </c>
      <c r="K11" s="989"/>
      <c r="L11" s="984"/>
    </row>
    <row r="12" spans="1:12" ht="22.5" customHeight="1">
      <c r="B12" s="990"/>
      <c r="C12" s="984"/>
      <c r="D12" s="984"/>
      <c r="E12" s="979"/>
      <c r="F12" s="991"/>
      <c r="G12" s="991"/>
      <c r="H12" s="991"/>
      <c r="I12" s="991"/>
      <c r="J12" s="991"/>
      <c r="L12" s="984"/>
    </row>
    <row r="13" spans="1:12" ht="15" customHeight="1">
      <c r="B13" s="992" t="s">
        <v>546</v>
      </c>
      <c r="C13" s="984"/>
      <c r="D13" s="984"/>
      <c r="E13" s="979"/>
      <c r="F13" s="991"/>
      <c r="G13" s="991"/>
      <c r="H13" s="991"/>
      <c r="I13" s="991"/>
      <c r="J13" s="991"/>
      <c r="L13" s="984"/>
    </row>
    <row r="14" spans="1:12" ht="15" customHeight="1">
      <c r="B14" s="993" t="s">
        <v>547</v>
      </c>
      <c r="C14" s="984"/>
      <c r="D14" s="984"/>
      <c r="E14" s="979"/>
      <c r="F14" s="991"/>
      <c r="G14" s="991"/>
      <c r="H14" s="991"/>
      <c r="I14" s="991"/>
      <c r="J14" s="991"/>
      <c r="L14" s="984"/>
    </row>
    <row r="15" spans="1:12" ht="15" customHeight="1">
      <c r="D15" s="974"/>
      <c r="E15" s="971"/>
      <c r="F15" s="971"/>
      <c r="G15" s="971"/>
      <c r="H15" s="971"/>
      <c r="I15" s="971"/>
      <c r="J15" s="971"/>
      <c r="K15" s="981"/>
      <c r="L15" s="981"/>
    </row>
    <row r="16" spans="1:12" ht="15" customHeight="1">
      <c r="B16" s="992" t="s">
        <v>548</v>
      </c>
      <c r="C16" s="994"/>
      <c r="D16" s="995"/>
      <c r="E16" s="995"/>
      <c r="F16" s="995"/>
      <c r="G16" s="995"/>
      <c r="H16" s="995"/>
      <c r="I16" s="995"/>
      <c r="J16" s="995">
        <v>15</v>
      </c>
      <c r="K16" s="996"/>
      <c r="L16" s="997"/>
    </row>
    <row r="17" spans="2:12" ht="15" customHeight="1">
      <c r="B17" s="993"/>
      <c r="C17" s="994"/>
      <c r="D17" s="971"/>
      <c r="E17" s="971"/>
      <c r="F17" s="971"/>
      <c r="G17" s="971"/>
      <c r="H17" s="971"/>
      <c r="I17" s="971"/>
      <c r="J17" s="971"/>
      <c r="K17" s="996"/>
      <c r="L17" s="997"/>
    </row>
    <row r="18" spans="2:12" ht="15" customHeight="1">
      <c r="B18" s="992" t="s">
        <v>549</v>
      </c>
      <c r="C18" s="994"/>
      <c r="D18" s="995"/>
      <c r="E18" s="995"/>
      <c r="F18" s="995"/>
      <c r="G18" s="995"/>
      <c r="H18" s="995"/>
      <c r="I18" s="995"/>
      <c r="J18" s="995">
        <v>2.5</v>
      </c>
      <c r="K18" s="996"/>
      <c r="L18" s="997"/>
    </row>
    <row r="19" spans="2:12" ht="15" customHeight="1">
      <c r="B19" s="993" t="s">
        <v>550</v>
      </c>
      <c r="C19" s="994"/>
      <c r="D19" s="971"/>
      <c r="E19" s="971"/>
      <c r="F19" s="971"/>
      <c r="G19" s="971"/>
      <c r="H19" s="971"/>
      <c r="I19" s="971"/>
      <c r="J19" s="971"/>
      <c r="K19" s="996"/>
      <c r="L19" s="997"/>
    </row>
    <row r="20" spans="2:12" ht="15" customHeight="1">
      <c r="B20" s="993"/>
      <c r="C20" s="994"/>
      <c r="D20" s="971"/>
      <c r="E20" s="971"/>
      <c r="F20" s="971"/>
      <c r="G20" s="971"/>
      <c r="H20" s="971"/>
      <c r="I20" s="971"/>
      <c r="J20" s="971"/>
      <c r="K20" s="996"/>
      <c r="L20" s="997"/>
    </row>
    <row r="21" spans="2:12" ht="15" customHeight="1">
      <c r="B21" s="992" t="s">
        <v>551</v>
      </c>
      <c r="C21" s="994"/>
      <c r="D21" s="995"/>
      <c r="E21" s="995"/>
      <c r="F21" s="995"/>
      <c r="G21" s="995"/>
      <c r="H21" s="995"/>
      <c r="I21" s="995"/>
      <c r="J21" s="995">
        <v>6.5</v>
      </c>
      <c r="K21" s="996"/>
      <c r="L21" s="997"/>
    </row>
    <row r="22" spans="2:12" ht="15" customHeight="1">
      <c r="B22" s="993" t="s">
        <v>552</v>
      </c>
      <c r="C22" s="994"/>
      <c r="D22" s="971"/>
      <c r="E22" s="971"/>
      <c r="F22" s="971"/>
      <c r="G22" s="971"/>
      <c r="H22" s="971"/>
      <c r="I22" s="971"/>
      <c r="J22" s="971"/>
      <c r="K22" s="996"/>
      <c r="L22" s="997"/>
    </row>
    <row r="23" spans="2:12" ht="15" customHeight="1">
      <c r="B23" s="993"/>
      <c r="C23" s="994"/>
      <c r="D23" s="971"/>
      <c r="E23" s="971"/>
      <c r="F23" s="971"/>
      <c r="G23" s="971"/>
      <c r="H23" s="971"/>
      <c r="I23" s="971"/>
      <c r="J23" s="971"/>
      <c r="K23" s="996"/>
      <c r="L23" s="997"/>
    </row>
    <row r="24" spans="2:12" ht="15" customHeight="1">
      <c r="B24" s="992" t="s">
        <v>553</v>
      </c>
      <c r="C24" s="994"/>
      <c r="D24" s="995"/>
      <c r="E24" s="995"/>
      <c r="F24" s="995"/>
      <c r="G24" s="995"/>
      <c r="H24" s="995"/>
      <c r="I24" s="995"/>
      <c r="J24" s="995">
        <v>2.2999999999999998</v>
      </c>
      <c r="K24" s="996"/>
      <c r="L24" s="997"/>
    </row>
    <row r="25" spans="2:12" ht="15" customHeight="1">
      <c r="B25" s="993" t="s">
        <v>554</v>
      </c>
      <c r="C25" s="994"/>
      <c r="D25" s="971"/>
      <c r="E25" s="971"/>
      <c r="F25" s="971"/>
      <c r="G25" s="971"/>
      <c r="H25" s="971"/>
      <c r="I25" s="971"/>
      <c r="J25" s="971"/>
      <c r="K25" s="996"/>
      <c r="L25" s="997"/>
    </row>
    <row r="26" spans="2:12" ht="15" customHeight="1">
      <c r="B26" s="993"/>
      <c r="C26" s="994"/>
      <c r="D26" s="971"/>
      <c r="E26" s="971"/>
      <c r="F26" s="971"/>
      <c r="G26" s="971"/>
      <c r="H26" s="971"/>
      <c r="I26" s="971"/>
      <c r="J26" s="971"/>
      <c r="K26" s="996"/>
      <c r="L26" s="997"/>
    </row>
    <row r="27" spans="2:12" ht="15" customHeight="1">
      <c r="B27" s="992" t="s">
        <v>555</v>
      </c>
      <c r="C27" s="994"/>
      <c r="D27" s="995"/>
      <c r="E27" s="995"/>
      <c r="F27" s="995"/>
      <c r="G27" s="995"/>
      <c r="H27" s="995"/>
      <c r="I27" s="995"/>
      <c r="J27" s="995">
        <v>6.3</v>
      </c>
      <c r="K27" s="996"/>
      <c r="L27" s="997"/>
    </row>
    <row r="28" spans="2:12" ht="15" customHeight="1">
      <c r="B28" s="993" t="s">
        <v>556</v>
      </c>
      <c r="C28" s="994"/>
      <c r="D28" s="971"/>
      <c r="E28" s="971"/>
      <c r="F28" s="971"/>
      <c r="G28" s="971"/>
      <c r="H28" s="971"/>
      <c r="I28" s="971"/>
      <c r="J28" s="971"/>
      <c r="K28" s="996"/>
      <c r="L28" s="997"/>
    </row>
    <row r="29" spans="2:12" ht="15" customHeight="1">
      <c r="B29" s="993"/>
      <c r="C29" s="994"/>
      <c r="D29" s="971"/>
      <c r="E29" s="971"/>
      <c r="F29" s="971"/>
      <c r="G29" s="971"/>
      <c r="H29" s="971"/>
      <c r="I29" s="971"/>
      <c r="J29" s="971"/>
      <c r="K29" s="996"/>
      <c r="L29" s="997"/>
    </row>
    <row r="30" spans="2:12" ht="15" customHeight="1">
      <c r="B30" s="992" t="s">
        <v>557</v>
      </c>
      <c r="C30" s="994"/>
      <c r="D30" s="995"/>
      <c r="E30" s="995"/>
      <c r="F30" s="995"/>
      <c r="G30" s="995"/>
      <c r="H30" s="995"/>
      <c r="I30" s="995"/>
      <c r="J30" s="995">
        <v>2.4</v>
      </c>
      <c r="K30" s="996"/>
      <c r="L30" s="997"/>
    </row>
    <row r="31" spans="2:12" ht="15" customHeight="1">
      <c r="B31" s="993" t="s">
        <v>558</v>
      </c>
      <c r="C31" s="994"/>
      <c r="D31" s="974"/>
      <c r="E31" s="974"/>
      <c r="F31" s="974"/>
      <c r="G31" s="974"/>
      <c r="H31" s="974"/>
      <c r="I31" s="974"/>
      <c r="J31" s="974"/>
      <c r="K31" s="996"/>
      <c r="L31" s="997"/>
    </row>
    <row r="32" spans="2:12" ht="15" customHeight="1">
      <c r="B32" s="993"/>
      <c r="C32" s="994"/>
      <c r="D32" s="974"/>
      <c r="E32" s="974"/>
      <c r="F32" s="974"/>
      <c r="G32" s="974"/>
      <c r="H32" s="974"/>
      <c r="I32" s="974"/>
      <c r="J32" s="974"/>
      <c r="K32" s="996"/>
      <c r="L32" s="997"/>
    </row>
    <row r="33" spans="1:15" ht="15" customHeight="1">
      <c r="B33" s="992" t="s">
        <v>559</v>
      </c>
      <c r="C33" s="994"/>
      <c r="D33" s="994"/>
      <c r="E33" s="994"/>
      <c r="F33" s="994"/>
      <c r="G33" s="994"/>
      <c r="H33" s="994"/>
      <c r="I33" s="994"/>
      <c r="J33" s="994">
        <v>4.0999999999999996</v>
      </c>
      <c r="K33" s="996"/>
      <c r="L33" s="997"/>
    </row>
    <row r="34" spans="1:15" ht="15" customHeight="1">
      <c r="B34" s="993"/>
      <c r="C34" s="994"/>
      <c r="D34" s="971"/>
      <c r="E34" s="971"/>
      <c r="F34" s="971"/>
      <c r="G34" s="971"/>
      <c r="H34" s="971"/>
      <c r="I34" s="971"/>
      <c r="J34" s="971"/>
      <c r="K34" s="996"/>
      <c r="L34" s="997"/>
    </row>
    <row r="35" spans="1:15" ht="15" customHeight="1">
      <c r="B35" s="992" t="s">
        <v>560</v>
      </c>
      <c r="C35" s="994"/>
      <c r="D35" s="995"/>
      <c r="E35" s="995"/>
      <c r="F35" s="995"/>
      <c r="G35" s="995"/>
      <c r="H35" s="995"/>
      <c r="I35" s="995"/>
      <c r="J35" s="995">
        <v>4.2</v>
      </c>
      <c r="K35" s="996"/>
      <c r="L35" s="997"/>
    </row>
    <row r="36" spans="1:15" ht="15" customHeight="1">
      <c r="B36" s="993" t="s">
        <v>561</v>
      </c>
      <c r="C36" s="994"/>
      <c r="D36" s="974"/>
      <c r="E36" s="974"/>
      <c r="F36" s="974"/>
      <c r="G36" s="974"/>
      <c r="H36" s="974"/>
      <c r="I36" s="974"/>
      <c r="J36" s="971"/>
      <c r="K36" s="996"/>
      <c r="L36" s="997"/>
    </row>
    <row r="37" spans="1:15" ht="7.5" customHeight="1">
      <c r="B37" s="993"/>
      <c r="C37" s="994"/>
      <c r="D37" s="974"/>
      <c r="E37" s="974"/>
      <c r="F37" s="974"/>
      <c r="G37" s="974"/>
      <c r="H37" s="974"/>
      <c r="I37" s="974"/>
      <c r="J37" s="974"/>
      <c r="K37" s="996"/>
      <c r="L37" s="997"/>
    </row>
    <row r="38" spans="1:15" ht="7.5" customHeight="1" thickBot="1">
      <c r="A38" s="998"/>
      <c r="B38" s="998"/>
      <c r="C38" s="998"/>
      <c r="D38" s="998"/>
      <c r="E38" s="998"/>
      <c r="F38" s="998"/>
      <c r="G38" s="998"/>
      <c r="H38" s="998"/>
      <c r="I38" s="998"/>
      <c r="J38" s="998"/>
      <c r="K38" s="998"/>
      <c r="L38" s="981"/>
    </row>
    <row r="39" spans="1:15" ht="13.5" customHeight="1" thickTop="1">
      <c r="A39" s="999"/>
      <c r="B39" s="999"/>
      <c r="C39" s="999"/>
      <c r="D39" s="999"/>
      <c r="E39" s="999"/>
      <c r="F39" s="1000"/>
      <c r="G39" s="1000"/>
      <c r="H39" s="1000"/>
      <c r="I39" s="1000"/>
      <c r="J39" s="1000"/>
      <c r="K39" s="1001" t="s">
        <v>3</v>
      </c>
      <c r="L39" s="981"/>
    </row>
    <row r="40" spans="1:15" ht="13.5" customHeight="1">
      <c r="A40" s="999"/>
      <c r="B40" s="999"/>
      <c r="C40" s="999"/>
      <c r="D40" s="999"/>
      <c r="E40" s="999"/>
      <c r="F40" s="1000"/>
      <c r="G40" s="1000"/>
      <c r="H40" s="1000"/>
      <c r="I40" s="1000"/>
      <c r="J40" s="1000"/>
      <c r="K40" s="1002" t="s">
        <v>4</v>
      </c>
      <c r="L40" s="981"/>
    </row>
    <row r="41" spans="1:15" ht="13.5" customHeight="1">
      <c r="A41" s="999"/>
      <c r="B41" s="1003" t="s">
        <v>562</v>
      </c>
      <c r="C41" s="999"/>
      <c r="D41" s="999"/>
      <c r="E41" s="999"/>
      <c r="F41" s="1000"/>
      <c r="G41" s="1000"/>
      <c r="H41" s="1000"/>
      <c r="I41" s="1000"/>
      <c r="J41" s="1000"/>
      <c r="K41" s="1004"/>
      <c r="L41" s="981"/>
    </row>
    <row r="42" spans="1:15" ht="13.5" customHeight="1">
      <c r="A42" s="999"/>
      <c r="B42" s="1003"/>
      <c r="C42" s="999"/>
      <c r="D42" s="999"/>
      <c r="E42" s="999"/>
      <c r="F42" s="1000"/>
      <c r="G42" s="1000"/>
      <c r="H42" s="1000"/>
      <c r="I42" s="1000"/>
      <c r="J42" s="1000"/>
      <c r="K42" s="1004"/>
      <c r="L42" s="981"/>
    </row>
    <row r="43" spans="1:15" ht="13.5" customHeight="1">
      <c r="A43" s="999"/>
      <c r="B43" s="1005" t="s">
        <v>563</v>
      </c>
      <c r="C43" s="999"/>
      <c r="D43" s="999"/>
      <c r="E43" s="999"/>
      <c r="F43" s="1000"/>
      <c r="G43" s="1000"/>
      <c r="H43" s="1000"/>
      <c r="I43" s="1000"/>
      <c r="J43" s="1000"/>
      <c r="K43" s="1004"/>
      <c r="L43" s="981"/>
    </row>
    <row r="44" spans="1:15" ht="15" customHeight="1">
      <c r="A44" s="999"/>
      <c r="B44" s="1006" t="s">
        <v>564</v>
      </c>
      <c r="C44" s="999"/>
      <c r="D44" s="999"/>
      <c r="E44" s="999"/>
      <c r="F44" s="1000"/>
      <c r="G44" s="1000"/>
      <c r="H44" s="1000"/>
      <c r="I44" s="1000"/>
      <c r="J44" s="1000"/>
      <c r="K44" s="1000"/>
      <c r="L44" s="981"/>
    </row>
    <row r="45" spans="1:15" ht="15" customHeight="1">
      <c r="A45" s="999"/>
      <c r="B45" s="1007"/>
      <c r="C45" s="999"/>
      <c r="D45" s="999"/>
      <c r="E45" s="999"/>
      <c r="F45" s="1000"/>
      <c r="G45" s="1000"/>
      <c r="H45" s="1000"/>
      <c r="I45" s="1000"/>
      <c r="J45" s="1000"/>
      <c r="K45" s="1000"/>
      <c r="L45" s="981"/>
    </row>
    <row r="46" spans="1:15" ht="15" customHeight="1">
      <c r="A46" s="999"/>
      <c r="B46" s="1008" t="s">
        <v>565</v>
      </c>
      <c r="C46" s="1008"/>
      <c r="D46" s="1008"/>
      <c r="E46" s="1008"/>
      <c r="F46" s="1008"/>
      <c r="G46" s="1008"/>
      <c r="H46" s="1008"/>
      <c r="I46" s="1008"/>
      <c r="J46" s="1008"/>
      <c r="K46" s="1000"/>
      <c r="L46" s="981"/>
    </row>
    <row r="47" spans="1:15" ht="15" customHeight="1">
      <c r="A47" s="1000"/>
      <c r="B47" s="1008"/>
      <c r="C47" s="1008"/>
      <c r="D47" s="1008"/>
      <c r="E47" s="1008"/>
      <c r="F47" s="1008"/>
      <c r="G47" s="1008"/>
      <c r="H47" s="1008"/>
      <c r="I47" s="1008"/>
      <c r="J47" s="1008"/>
      <c r="K47" s="1009"/>
      <c r="L47" s="985"/>
      <c r="M47" s="985"/>
      <c r="N47" s="1004"/>
      <c r="O47" s="981"/>
    </row>
    <row r="48" spans="1:15" ht="15" customHeight="1">
      <c r="A48" s="1000"/>
      <c r="B48" s="1010" t="s">
        <v>566</v>
      </c>
      <c r="C48" s="1010"/>
      <c r="D48" s="1010"/>
      <c r="E48" s="1010"/>
      <c r="F48" s="1010"/>
      <c r="G48" s="1010"/>
      <c r="H48" s="1010"/>
      <c r="I48" s="1010"/>
      <c r="J48" s="1010"/>
      <c r="K48" s="1000"/>
      <c r="L48" s="985"/>
      <c r="M48" s="985"/>
      <c r="N48" s="981"/>
      <c r="O48" s="981"/>
    </row>
    <row r="49" spans="2:12" ht="13.5" customHeight="1">
      <c r="B49" s="1010"/>
      <c r="C49" s="1010"/>
      <c r="D49" s="1010"/>
      <c r="E49" s="1010"/>
      <c r="F49" s="1010"/>
      <c r="G49" s="1010"/>
      <c r="H49" s="1010"/>
      <c r="I49" s="1010"/>
      <c r="J49" s="1010"/>
      <c r="K49" s="1011"/>
      <c r="L49" s="1011"/>
    </row>
    <row r="50" spans="2:12" ht="15.75" customHeight="1"/>
    <row r="51" spans="2:12" ht="15.75" customHeight="1">
      <c r="B51" s="1012" t="s">
        <v>567</v>
      </c>
    </row>
    <row r="52" spans="2:12" ht="15.75" customHeight="1">
      <c r="B52" s="1013"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155320-EC91-469D-A8B6-EE9C88E4E933}">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6" customWidth="1"/>
    <col min="2" max="2" width="12.5703125" style="1016" customWidth="1"/>
    <col min="3" max="3" width="22.5703125" style="1016" customWidth="1"/>
    <col min="4" max="4" width="16.28515625" style="1016" customWidth="1"/>
    <col min="5" max="9" width="10.7109375" style="1016" customWidth="1"/>
    <col min="10" max="10" width="3" style="1016" customWidth="1"/>
    <col min="11" max="16384" width="9.140625" style="1016"/>
  </cols>
  <sheetData>
    <row r="2" spans="2:10" ht="29.25" customHeight="1">
      <c r="B2" s="1014" t="s">
        <v>569</v>
      </c>
      <c r="C2" s="1015" t="s">
        <v>570</v>
      </c>
      <c r="D2" s="1015"/>
      <c r="E2" s="1015"/>
      <c r="F2" s="1015"/>
      <c r="G2" s="1015"/>
      <c r="H2" s="1015"/>
      <c r="I2" s="1015"/>
    </row>
    <row r="3" spans="2:10" ht="31.5" customHeight="1">
      <c r="B3" s="1017" t="s">
        <v>571</v>
      </c>
      <c r="C3" s="1018" t="s">
        <v>572</v>
      </c>
      <c r="D3" s="1018"/>
      <c r="E3" s="1018"/>
      <c r="F3" s="1018"/>
      <c r="G3" s="1018"/>
      <c r="H3" s="1018"/>
      <c r="I3" s="1018"/>
    </row>
    <row r="4" spans="2:10" ht="15.75" thickBot="1">
      <c r="D4" s="1019"/>
      <c r="E4" s="1019"/>
      <c r="F4" s="1019"/>
      <c r="G4" s="1019"/>
      <c r="H4" s="1019"/>
      <c r="I4" s="1019"/>
    </row>
    <row r="5" spans="2:10" ht="99" customHeight="1" thickTop="1" thickBot="1">
      <c r="B5" s="1020" t="s">
        <v>573</v>
      </c>
      <c r="C5" s="1020"/>
      <c r="D5" s="1021" t="s">
        <v>574</v>
      </c>
      <c r="E5" s="1021">
        <v>2016</v>
      </c>
      <c r="F5" s="1021">
        <v>2017</v>
      </c>
      <c r="G5" s="1021">
        <v>2018</v>
      </c>
      <c r="H5" s="1021">
        <v>2019</v>
      </c>
      <c r="I5" s="1022">
        <v>2020</v>
      </c>
    </row>
    <row r="6" spans="2:10" ht="30" customHeight="1">
      <c r="B6" s="1023"/>
      <c r="C6" s="1024" t="s">
        <v>575</v>
      </c>
      <c r="D6" s="1025" t="s">
        <v>576</v>
      </c>
      <c r="E6" s="1026" t="s">
        <v>577</v>
      </c>
      <c r="F6" s="1026" t="s">
        <v>577</v>
      </c>
      <c r="G6" s="1026" t="s">
        <v>577</v>
      </c>
      <c r="H6" s="1026" t="s">
        <v>577</v>
      </c>
      <c r="I6" s="1026" t="s">
        <v>577</v>
      </c>
    </row>
    <row r="7" spans="2:10" ht="30" customHeight="1">
      <c r="B7" s="1023"/>
      <c r="C7" s="1027"/>
      <c r="D7" s="1028" t="s">
        <v>578</v>
      </c>
      <c r="E7" s="1029" t="s">
        <v>577</v>
      </c>
      <c r="F7" s="1029" t="s">
        <v>577</v>
      </c>
      <c r="G7" s="1030" t="s">
        <v>577</v>
      </c>
      <c r="H7" s="1029" t="s">
        <v>577</v>
      </c>
      <c r="I7" s="1031" t="s">
        <v>577</v>
      </c>
    </row>
    <row r="8" spans="2:10" ht="42.6" customHeight="1">
      <c r="B8" s="1023"/>
      <c r="C8" s="1032" t="s">
        <v>579</v>
      </c>
      <c r="D8" s="1033" t="s">
        <v>580</v>
      </c>
      <c r="E8" s="1034" t="s">
        <v>577</v>
      </c>
      <c r="F8" s="1034" t="s">
        <v>577</v>
      </c>
      <c r="G8" s="1034" t="s">
        <v>577</v>
      </c>
      <c r="H8" s="1034" t="s">
        <v>577</v>
      </c>
      <c r="I8" s="1034" t="s">
        <v>577</v>
      </c>
    </row>
    <row r="9" spans="2:10" ht="30" customHeight="1">
      <c r="B9" s="1023"/>
      <c r="C9" s="1027"/>
      <c r="D9" s="1035" t="s">
        <v>581</v>
      </c>
      <c r="E9" s="1029" t="s">
        <v>577</v>
      </c>
      <c r="F9" s="1029" t="s">
        <v>577</v>
      </c>
      <c r="G9" s="1036" t="s">
        <v>577</v>
      </c>
      <c r="H9" s="1029" t="s">
        <v>577</v>
      </c>
      <c r="I9" s="1029" t="s">
        <v>577</v>
      </c>
    </row>
    <row r="10" spans="2:10" ht="39.6" customHeight="1" thickBot="1">
      <c r="B10" s="1037"/>
      <c r="C10" s="1038" t="s">
        <v>582</v>
      </c>
      <c r="D10" s="1039" t="s">
        <v>583</v>
      </c>
      <c r="E10" s="1040" t="s">
        <v>577</v>
      </c>
      <c r="F10" s="1040" t="s">
        <v>577</v>
      </c>
      <c r="G10" s="1041" t="s">
        <v>577</v>
      </c>
      <c r="H10" s="1040" t="s">
        <v>577</v>
      </c>
      <c r="I10" s="1040" t="s">
        <v>577</v>
      </c>
    </row>
    <row r="11" spans="2:10">
      <c r="B11" s="1042"/>
      <c r="C11" s="1042"/>
      <c r="D11" s="1042"/>
      <c r="E11" s="1042"/>
      <c r="F11" s="1042"/>
      <c r="G11" s="1042"/>
      <c r="H11" s="1042"/>
      <c r="I11" s="1042"/>
      <c r="J11" s="1043" t="s">
        <v>584</v>
      </c>
    </row>
    <row r="12" spans="2:10">
      <c r="B12" s="1042"/>
      <c r="C12" s="1042"/>
      <c r="D12" s="1042"/>
      <c r="E12" s="1042"/>
      <c r="F12" s="1042"/>
      <c r="G12" s="1042"/>
      <c r="H12" s="1042"/>
      <c r="I12" s="1042"/>
      <c r="J12" s="1044" t="s">
        <v>585</v>
      </c>
    </row>
    <row r="13" spans="2:10">
      <c r="B13" s="1042"/>
      <c r="C13" s="1042"/>
      <c r="D13" s="1042"/>
      <c r="E13" s="1042"/>
      <c r="F13" s="1042"/>
      <c r="G13" s="1042"/>
      <c r="H13" s="1042"/>
      <c r="I13" s="1042"/>
      <c r="J13" s="1042"/>
    </row>
    <row r="14" spans="2:10" ht="15.75">
      <c r="B14" s="1045" t="s">
        <v>586</v>
      </c>
      <c r="C14" s="1046"/>
      <c r="D14" s="1042"/>
      <c r="E14" s="1042"/>
      <c r="F14" s="1042"/>
      <c r="G14" s="1042"/>
      <c r="H14" s="1042"/>
      <c r="I14" s="1042"/>
      <c r="J14" s="1042"/>
    </row>
    <row r="15" spans="2:10" ht="15.75">
      <c r="B15" s="1045" t="s">
        <v>587</v>
      </c>
      <c r="C15" s="1046"/>
      <c r="D15" s="1042"/>
      <c r="E15" s="1042"/>
      <c r="F15" s="1042"/>
      <c r="G15" s="1042"/>
      <c r="H15" s="1042"/>
      <c r="I15" s="1042"/>
      <c r="J15" s="1042"/>
    </row>
    <row r="16" spans="2:10" ht="15.75">
      <c r="B16" s="1047" t="s">
        <v>588</v>
      </c>
      <c r="C16" s="1046"/>
      <c r="D16" s="1042"/>
      <c r="E16" s="1042"/>
      <c r="F16" s="1042"/>
      <c r="G16" s="1042"/>
      <c r="H16" s="1042"/>
      <c r="I16" s="1042"/>
      <c r="J16" s="1042"/>
    </row>
    <row r="17" spans="2:10" ht="15.75">
      <c r="B17" s="1045"/>
      <c r="C17" s="1046"/>
      <c r="D17" s="1042"/>
      <c r="E17" s="1042"/>
      <c r="F17" s="1042"/>
      <c r="G17" s="1042"/>
      <c r="H17" s="1042"/>
      <c r="I17" s="1042"/>
      <c r="J17" s="1042"/>
    </row>
    <row r="18" spans="2:10" ht="27.75" customHeight="1">
      <c r="B18" s="1048" t="s">
        <v>589</v>
      </c>
      <c r="C18" s="1049"/>
      <c r="D18" s="1049"/>
      <c r="E18" s="1049"/>
      <c r="F18" s="1049"/>
      <c r="G18" s="1049"/>
      <c r="H18" s="1049"/>
      <c r="I18" s="1049"/>
      <c r="J18" s="1049"/>
    </row>
    <row r="19" spans="2:10">
      <c r="B19" s="1050" t="s">
        <v>590</v>
      </c>
      <c r="C19" s="1050"/>
      <c r="D19" s="1050"/>
      <c r="E19" s="1050"/>
      <c r="F19" s="1050"/>
      <c r="G19" s="1050"/>
      <c r="H19" s="1050"/>
      <c r="I19" s="1050"/>
      <c r="J19" s="1050"/>
    </row>
    <row r="21" spans="2:10">
      <c r="B21" s="1045"/>
    </row>
    <row r="22" spans="2:10">
      <c r="B22" s="1047"/>
    </row>
    <row r="24" spans="2:10">
      <c r="B24" s="1045"/>
    </row>
    <row r="25" spans="2:10">
      <c r="B25" s="1047"/>
    </row>
  </sheetData>
  <mergeCells count="8">
    <mergeCell ref="B18:J18"/>
    <mergeCell ref="B19:J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9" width="10.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