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5690067-5BAC-4A46-97B1-D5215B3A74B0}"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8"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Gua Musang, Kelantan, 2020</t>
  </si>
  <si>
    <t>: Selected statistics of basic information, Parliament of Gua Musang, Kelantan, 2020</t>
  </si>
  <si>
    <t>N.45
Galas</t>
  </si>
  <si>
    <t>N.44
Paloh</t>
  </si>
  <si>
    <t>N.43
Nenggiri</t>
  </si>
  <si>
    <t>P.032
GUA MUSANG</t>
  </si>
  <si>
    <t>n.a</t>
  </si>
  <si>
    <t>: Statistik utama penduduk pada tahun banci, Kelantan</t>
  </si>
  <si>
    <t>: Principal statistics of population on census year, Kelantan</t>
  </si>
  <si>
    <t>: Statistik utama penduduk pada tahun banci, Kelantan (samb.)</t>
  </si>
  <si>
    <t>: Principal statistics of population on census year, Kelantan (cont'd)</t>
  </si>
  <si>
    <t>: Statistik terpilih penduduk, Parlimen Gua Musang, Kelantan, 2020</t>
  </si>
  <si>
    <t>: Selected statistics of population, Parliament of Gua Musang, Kelantan, 2020</t>
  </si>
  <si>
    <t>: Statistik terpilih penduduk, Parlimen Gua Musang, Kelantan, 2020 (samb.)</t>
  </si>
  <si>
    <t>: Selected statistics of population, Parliament of Gua Musang, Kelantan, 2020 (cont'd)</t>
  </si>
  <si>
    <t>Gua Musang</t>
  </si>
  <si>
    <t>Nenggiri</t>
  </si>
  <si>
    <t>Paloh</t>
  </si>
  <si>
    <t>Galas</t>
  </si>
  <si>
    <t>: Bilangan kelahiran hidup dan kematian mengikut jantina, Parlimen Gua Musang, Kelantan, 2020</t>
  </si>
  <si>
    <t>: Number of live births and deaths by sex, Parliament of Gua Musang, Kelantan, 2020</t>
  </si>
  <si>
    <t>: Statistik terpilih perumahan, Parlimen Gua Musang, Kelantan, 2019</t>
  </si>
  <si>
    <t>: Selected statistics on housing, Parliament of Gua Musang, Kelantan, 2019</t>
  </si>
  <si>
    <t>: Statistik terpilih guna tenaga, Parlimen Gua Musang, Kelantan, 2020</t>
  </si>
  <si>
    <t>: Selected statistics on employment, Parliament of Gua Musang, Kelantan, 2020</t>
  </si>
  <si>
    <t>: Statistik terpilih pendapatan isi rumah, Parlimen Gua Musang, Kelantan, 2019</t>
  </si>
  <si>
    <t>: Selected statistics of household income, Parliament of Gua Musang, Kelantan, 2019</t>
  </si>
  <si>
    <t>: Statistik terpilih pendidikan, Parlimen Gua Musang, Kelantan, 2020</t>
  </si>
  <si>
    <t>: Selected statistics of education, Parliament of Gua Musang, Kelantan, 2020</t>
  </si>
  <si>
    <t>: Statistik terpilih kesihatan, Parlimen Gua Musang, Kelantan, 2020</t>
  </si>
  <si>
    <t>: Selected statistics of health, Parliament of Gua Musang, Kelantan, 2020</t>
  </si>
  <si>
    <t>: Statistik kemiskinan berdaftar dengan eKasih mengikut jantina, Parlimen Gua Musang, Kelantan</t>
  </si>
  <si>
    <t>: Statistics of poverty registered with eKasih by sex, Parliament of Gua Musang, Kelantan</t>
  </si>
  <si>
    <t>: Statistik kemiskinan berdaftar dengan eKasih mengikut kumpulan etnik, Parlimen Gua Musang, Kelantan</t>
  </si>
  <si>
    <t>: Statistics of poverty registered with eKasih by ethnic group, Parliament of Gua Musang, Kelantan</t>
  </si>
  <si>
    <t>-</t>
  </si>
  <si>
    <t>: Statistik kemiskinan berdaftar dengan eKasih mengikut agama, Parlimen Gua Musang, Kelantan</t>
  </si>
  <si>
    <t>: Statistics of poverty registered with eKasih by religion, Parliament of Gua Musang, Kelantan</t>
  </si>
  <si>
    <t>: Statistik kemiskinan berdaftar dengan eKasih mengikut kumpulan umur, Parlimen Gua Musang, Kelantan</t>
  </si>
  <si>
    <t>: Statistics of poverty registered with eKasih by age group, Parliament of Gua Musang, Kelantan</t>
  </si>
  <si>
    <t>: Statistik terpilih keselamatan awam, Parlimen Gua Musang, Kelantan, 2020</t>
  </si>
  <si>
    <t>: Selected statistics of public safety, Parliament of Gua Musang, Kelantan, 2020</t>
  </si>
  <si>
    <t>: Statistik terpilih internet dan media sosial, Parlimen Gua Musang, Kelantan, 2020</t>
  </si>
  <si>
    <t>: Selected statistics of internet and social media, Parliament of Gua Musang, Kelantan, 2020</t>
  </si>
  <si>
    <t>: Akses kepada kemudahan asas kepada isi rumah, Parlimen Gua Musang, Kelantan, 2019</t>
  </si>
  <si>
    <t>: Access to basic amenities for households, Parliament of Gua Musang, Kelantan, 2019</t>
  </si>
  <si>
    <t>: Bilangan pertubuhan/ syarikat perniagaan mengikut sektor, Parlimen Gua Musang, Kelantan, 2022</t>
  </si>
  <si>
    <t>:  Number of establishments/ businesses by sector, Parliament of Gua Musang, Kelantan, 2022</t>
  </si>
  <si>
    <t>*</t>
  </si>
  <si>
    <t>: Bilangan pertubuhan/ syarikat perniagaan terpilih sektor Perkhidmatan, Parlimen Gua Musang, Kelantan, 2022</t>
  </si>
  <si>
    <t>: Number of establishments/ businesses by sector, Parliament of Gua Musang, Kelantan, 2022</t>
  </si>
  <si>
    <t>: Statistik terpilih perkhidmatan, Parlimen Gua Musang, Kelantan, 2022</t>
  </si>
  <si>
    <t>: Bilangan fasiliti awam, Parlimen Gua Musang, Kelantan, 2022</t>
  </si>
  <si>
    <t>: Number of public facilities, Parliament of Gua Musang, Kelantan, 2022</t>
  </si>
  <si>
    <t>: Bilangan fasiliti awam, Parlimen Gua Musang, Kelantan, 2022 (samb.)</t>
  </si>
  <si>
    <t>: Number of public facilities, Parliament of Gua Musang, Kelantan, 2022 (cont'd)</t>
  </si>
  <si>
    <t>: Statistik lain-lain, Parlimen Gua Musang, Kelantan, 2022</t>
  </si>
  <si>
    <t>: Other statistics, Parliament of Gua Musang, Kelantan, 2022</t>
  </si>
  <si>
    <t>Jadual 13.0</t>
  </si>
  <si>
    <t>: Statistik terpilih Penggunaan Per Kapita item pertanian, Parlimen Gua Musang, Kelantan, 2020</t>
  </si>
  <si>
    <t>Table 13.0</t>
  </si>
  <si>
    <t xml:space="preserve">: Selected statistics on Per Capita Consumption of agricultural item, Parliament of Gua 
  Musang, Kelantan,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Kecil Lojing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Gua Musang, Kelantan, 2016-2020</t>
  </si>
  <si>
    <t>Table 14.0:</t>
  </si>
  <si>
    <t>Mean temperature, rainfall volume and mean relative humidity, Parliament of Gua Musang, Kelantan,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487F51A6-43B4-4ED0-B615-DAE423F58F09}"/>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6B821C36-7211-4902-8607-5544FCA1229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32%20GUA%20MUS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32%20GUA%20MUS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32 GUA MUS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8174</v>
      </c>
      <c r="I9" s="821">
        <v>2301</v>
      </c>
      <c r="J9" s="821">
        <v>3046</v>
      </c>
      <c r="K9" s="821">
        <v>2827</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112495</v>
      </c>
      <c r="I12" s="558">
        <v>32240</v>
      </c>
      <c r="J12" s="821">
        <v>30025</v>
      </c>
      <c r="K12" s="821">
        <v>50230</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13.762539760215317</v>
      </c>
      <c r="I15" s="821">
        <v>14.011299435028249</v>
      </c>
      <c r="J15" s="821">
        <v>9.8571897570584373</v>
      </c>
      <c r="K15" s="821">
        <v>17.767951892465511</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684738</v>
      </c>
      <c r="E8" s="829">
        <v>859270</v>
      </c>
      <c r="F8" s="829">
        <v>1181315</v>
      </c>
      <c r="G8" s="829">
        <v>1287367</v>
      </c>
      <c r="H8" s="829">
        <v>1470696</v>
      </c>
      <c r="I8" s="331">
        <v>1792501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684738</v>
      </c>
      <c r="E12" s="373">
        <v>859270</v>
      </c>
      <c r="F12" s="373">
        <v>1156621</v>
      </c>
      <c r="G12" s="373">
        <v>1268315</v>
      </c>
      <c r="H12" s="373">
        <v>1439640</v>
      </c>
      <c r="I12" s="339">
        <v>1757199</v>
      </c>
    </row>
    <row r="13" spans="1:14" s="185" customFormat="1" ht="15" customHeight="1">
      <c r="B13" s="179" t="s">
        <v>346</v>
      </c>
      <c r="C13" s="189"/>
      <c r="D13" s="373" t="s">
        <v>494</v>
      </c>
      <c r="E13" s="373" t="s">
        <v>494</v>
      </c>
      <c r="F13" s="373">
        <v>24694</v>
      </c>
      <c r="G13" s="373">
        <v>19052</v>
      </c>
      <c r="H13" s="373">
        <v>31056</v>
      </c>
      <c r="I13" s="339">
        <v>35302</v>
      </c>
    </row>
    <row r="14" spans="1:14" s="185" customFormat="1" ht="7.5" customHeight="1">
      <c r="C14" s="374"/>
      <c r="D14" s="375"/>
      <c r="E14" s="375"/>
      <c r="F14" s="375"/>
      <c r="G14" s="375"/>
      <c r="H14" s="375"/>
      <c r="I14" s="334"/>
    </row>
    <row r="15" spans="1:14" s="185" customFormat="1" ht="15" customHeight="1">
      <c r="B15" s="179" t="s">
        <v>272</v>
      </c>
      <c r="C15" s="189"/>
      <c r="D15" s="373">
        <v>339002</v>
      </c>
      <c r="E15" s="373">
        <v>420546</v>
      </c>
      <c r="F15" s="373">
        <v>582168</v>
      </c>
      <c r="G15" s="373">
        <v>642313</v>
      </c>
      <c r="H15" s="373">
        <v>740246</v>
      </c>
      <c r="I15" s="339">
        <v>900063</v>
      </c>
    </row>
    <row r="16" spans="1:14" s="185" customFormat="1" ht="15" customHeight="1">
      <c r="B16" s="179" t="s">
        <v>273</v>
      </c>
      <c r="C16" s="189"/>
      <c r="D16" s="373">
        <v>345736</v>
      </c>
      <c r="E16" s="373">
        <v>438724</v>
      </c>
      <c r="F16" s="373">
        <v>599147</v>
      </c>
      <c r="G16" s="373">
        <v>645054</v>
      </c>
      <c r="H16" s="373">
        <v>730450</v>
      </c>
      <c r="I16" s="339">
        <v>892438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97.909617671831811</v>
      </c>
      <c r="G19" s="375">
        <v>98.520080132549609</v>
      </c>
      <c r="H19" s="375">
        <v>97.888346741950755</v>
      </c>
      <c r="I19" s="343">
        <v>98.030572925761277</v>
      </c>
      <c r="K19" s="384"/>
    </row>
    <row r="20" spans="2:11" s="185" customFormat="1" ht="15" customHeight="1">
      <c r="B20" s="179" t="s">
        <v>347</v>
      </c>
      <c r="C20" s="189"/>
      <c r="D20" s="375" t="s">
        <v>494</v>
      </c>
      <c r="E20" s="375" t="s">
        <v>494</v>
      </c>
      <c r="F20" s="375">
        <v>2.0903823281681855</v>
      </c>
      <c r="G20" s="375">
        <v>1.4799198674503851</v>
      </c>
      <c r="H20" s="375">
        <v>2.11165325804925</v>
      </c>
      <c r="I20" s="343">
        <v>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2.2999999999999998</v>
      </c>
      <c r="F22" s="343">
        <v>2.9</v>
      </c>
      <c r="G22" s="343">
        <v>1</v>
      </c>
      <c r="H22" s="343">
        <v>1.3</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92.4</v>
      </c>
      <c r="E27" s="343">
        <v>93</v>
      </c>
      <c r="F27" s="343">
        <v>94.4</v>
      </c>
      <c r="G27" s="343">
        <v>95.6</v>
      </c>
      <c r="H27" s="343">
        <v>95.7</v>
      </c>
      <c r="I27" s="343">
        <v>96.6</v>
      </c>
    </row>
    <row r="28" spans="2:11" s="185" customFormat="1" ht="15" customHeight="1">
      <c r="B28" s="179" t="s">
        <v>348</v>
      </c>
      <c r="C28" s="189"/>
      <c r="D28" s="343">
        <v>5.7</v>
      </c>
      <c r="E28" s="343">
        <v>5.3</v>
      </c>
      <c r="F28" s="343">
        <v>4.3</v>
      </c>
      <c r="G28" s="343">
        <v>3.5</v>
      </c>
      <c r="H28" s="343">
        <v>3.4</v>
      </c>
      <c r="I28" s="343">
        <v>2.5</v>
      </c>
    </row>
    <row r="29" spans="2:11" s="185" customFormat="1" ht="15" customHeight="1">
      <c r="B29" s="179" t="s">
        <v>446</v>
      </c>
      <c r="C29" s="189"/>
      <c r="D29" s="343">
        <v>0.9</v>
      </c>
      <c r="E29" s="343">
        <v>0.7</v>
      </c>
      <c r="F29" s="343">
        <v>0.5</v>
      </c>
      <c r="G29" s="343">
        <v>0.3</v>
      </c>
      <c r="H29" s="343">
        <v>0.3</v>
      </c>
      <c r="I29" s="343">
        <v>0.3</v>
      </c>
    </row>
    <row r="30" spans="2:11" s="185" customFormat="1" ht="15" customHeight="1">
      <c r="B30" s="179" t="s">
        <v>349</v>
      </c>
      <c r="C30" s="189"/>
      <c r="D30" s="343">
        <v>1.1000000000000001</v>
      </c>
      <c r="E30" s="343">
        <v>1</v>
      </c>
      <c r="F30" s="343">
        <v>0.8</v>
      </c>
      <c r="G30" s="343">
        <v>0.7</v>
      </c>
      <c r="H30" s="343">
        <v>0.6</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43.92</v>
      </c>
      <c r="E34" s="343">
        <v>42.64</v>
      </c>
      <c r="F34" s="343">
        <v>42.83</v>
      </c>
      <c r="G34" s="343">
        <v>41.59</v>
      </c>
      <c r="H34" s="343">
        <v>32.340000000000003</v>
      </c>
      <c r="I34" s="343">
        <v>29.963442140339115</v>
      </c>
    </row>
    <row r="35" spans="2:9" s="185" customFormat="1" ht="15" customHeight="1">
      <c r="B35" s="797" t="s">
        <v>423</v>
      </c>
      <c r="C35" s="189"/>
      <c r="D35" s="343"/>
      <c r="E35" s="343"/>
      <c r="F35" s="343"/>
      <c r="G35" s="343"/>
      <c r="H35" s="343"/>
      <c r="I35" s="343"/>
    </row>
    <row r="36" spans="2:9" s="185" customFormat="1" ht="15" customHeight="1">
      <c r="B36" s="349" t="s">
        <v>426</v>
      </c>
      <c r="C36" s="189"/>
      <c r="D36" s="343">
        <v>52.26</v>
      </c>
      <c r="E36" s="343">
        <v>53.31</v>
      </c>
      <c r="F36" s="343">
        <v>52.79</v>
      </c>
      <c r="G36" s="343">
        <v>53.62</v>
      </c>
      <c r="H36" s="343">
        <v>62.03</v>
      </c>
      <c r="I36" s="343">
        <v>63.670424730585928</v>
      </c>
    </row>
    <row r="37" spans="2:9" s="185" customFormat="1" ht="15" customHeight="1">
      <c r="B37" s="797" t="s">
        <v>425</v>
      </c>
      <c r="C37" s="189"/>
      <c r="D37" s="343"/>
      <c r="E37" s="343"/>
      <c r="F37" s="343"/>
      <c r="G37" s="343"/>
      <c r="H37" s="343"/>
      <c r="I37" s="343"/>
    </row>
    <row r="38" spans="2:9" s="185" customFormat="1" ht="15" customHeight="1">
      <c r="B38" s="349" t="s">
        <v>429</v>
      </c>
      <c r="C38" s="189"/>
      <c r="D38" s="343">
        <v>3.82</v>
      </c>
      <c r="E38" s="343">
        <v>4.05</v>
      </c>
      <c r="F38" s="343">
        <v>4.38</v>
      </c>
      <c r="G38" s="343">
        <v>4.79</v>
      </c>
      <c r="H38" s="343">
        <v>5.64</v>
      </c>
      <c r="I38" s="343">
        <v>6.3661331290749636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50.43675903548165</v>
      </c>
      <c r="G40" s="801">
        <v>50.805248231467793</v>
      </c>
      <c r="H40" s="801">
        <v>59.259493464318936</v>
      </c>
      <c r="I40" s="801">
        <v>62.8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91.350937619594347</v>
      </c>
      <c r="E45" s="343">
        <v>87.582067154380027</v>
      </c>
      <c r="F45" s="343">
        <v>89.429816253078243</v>
      </c>
      <c r="G45" s="343">
        <v>86.497575531518095</v>
      </c>
      <c r="H45" s="343">
        <v>61.22843785265195</v>
      </c>
      <c r="I45" s="343">
        <v>57.058792089323248</v>
      </c>
    </row>
    <row r="46" spans="2:9" s="185" customFormat="1" ht="15" customHeight="1">
      <c r="B46" s="179" t="s">
        <v>351</v>
      </c>
      <c r="C46" s="189"/>
      <c r="D46" s="343">
        <v>84.041331802525846</v>
      </c>
      <c r="E46" s="343">
        <v>79.984993434627654</v>
      </c>
      <c r="F46" s="343">
        <v>81.13279030119341</v>
      </c>
      <c r="G46" s="343">
        <v>77.564341663558395</v>
      </c>
      <c r="H46" s="343">
        <v>52.136063195228118</v>
      </c>
      <c r="I46" s="343">
        <v>47.060220293999876</v>
      </c>
    </row>
    <row r="47" spans="2:9" s="185" customFormat="1" ht="15" customHeight="1">
      <c r="B47" s="179" t="s">
        <v>352</v>
      </c>
      <c r="C47" s="189"/>
      <c r="D47" s="343">
        <v>7.3096058170685039</v>
      </c>
      <c r="E47" s="343">
        <v>7.597073719752391</v>
      </c>
      <c r="F47" s="343">
        <v>8.2970259518848266</v>
      </c>
      <c r="G47" s="343">
        <v>8.9332338679597161</v>
      </c>
      <c r="H47" s="343">
        <v>9.0923746574238269</v>
      </c>
      <c r="I47" s="343">
        <v>9.9985717953233753</v>
      </c>
    </row>
    <row r="48" spans="2:9" s="185" customFormat="1" ht="7.5" customHeight="1">
      <c r="C48" s="374"/>
      <c r="D48" s="375"/>
      <c r="E48" s="375"/>
      <c r="F48" s="375"/>
      <c r="G48" s="375"/>
      <c r="H48" s="375"/>
      <c r="I48" s="334"/>
    </row>
    <row r="49" spans="2:11" s="185" customFormat="1" ht="15" customHeight="1">
      <c r="B49" s="178" t="s">
        <v>353</v>
      </c>
      <c r="C49" s="386"/>
      <c r="D49" s="373">
        <v>98</v>
      </c>
      <c r="E49" s="373">
        <v>96</v>
      </c>
      <c r="F49" s="373">
        <v>97</v>
      </c>
      <c r="G49" s="373">
        <v>100</v>
      </c>
      <c r="H49" s="373">
        <v>101</v>
      </c>
      <c r="I49" s="339">
        <v>101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34</v>
      </c>
      <c r="E52" s="375">
        <v>41</v>
      </c>
      <c r="F52" s="375">
        <v>43.5</v>
      </c>
      <c r="G52" s="375">
        <v>31.4</v>
      </c>
      <c r="H52" s="375">
        <v>34.200000000000003</v>
      </c>
      <c r="I52" s="343">
        <v>40.200000000000003</v>
      </c>
      <c r="K52" s="353"/>
    </row>
    <row r="53" spans="2:11" s="185" customFormat="1" ht="15" customHeight="1">
      <c r="B53" s="179" t="s">
        <v>356</v>
      </c>
      <c r="C53" s="386"/>
      <c r="D53" s="375">
        <v>56.1</v>
      </c>
      <c r="E53" s="375">
        <v>50.9</v>
      </c>
      <c r="F53" s="375">
        <v>49.9</v>
      </c>
      <c r="G53" s="375">
        <v>60.9</v>
      </c>
      <c r="H53" s="375">
        <v>58.2</v>
      </c>
      <c r="I53" s="343">
        <v>51.6</v>
      </c>
      <c r="K53" s="353"/>
    </row>
    <row r="54" spans="2:11" s="185" customFormat="1" ht="15" customHeight="1">
      <c r="B54" s="179" t="s">
        <v>357</v>
      </c>
      <c r="C54" s="386"/>
      <c r="D54" s="375">
        <v>7.2</v>
      </c>
      <c r="E54" s="375">
        <v>4.8</v>
      </c>
      <c r="F54" s="375">
        <v>4.5999999999999996</v>
      </c>
      <c r="G54" s="375">
        <v>6.1</v>
      </c>
      <c r="H54" s="375">
        <v>6.5</v>
      </c>
      <c r="I54" s="343">
        <v>5.8</v>
      </c>
      <c r="K54" s="353"/>
    </row>
    <row r="55" spans="2:11" s="185" customFormat="1" ht="15" customHeight="1">
      <c r="B55" s="179" t="s">
        <v>358</v>
      </c>
      <c r="C55" s="386"/>
      <c r="D55" s="375">
        <v>2.7</v>
      </c>
      <c r="E55" s="375">
        <v>3.3</v>
      </c>
      <c r="F55" s="375">
        <v>2</v>
      </c>
      <c r="G55" s="375">
        <v>1.7</v>
      </c>
      <c r="H55" s="375">
        <v>1.1000000000000001</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91.9</v>
      </c>
      <c r="E58" s="375">
        <v>92.7</v>
      </c>
      <c r="F58" s="375">
        <v>94</v>
      </c>
      <c r="G58" s="375">
        <v>95</v>
      </c>
      <c r="H58" s="375">
        <v>95.2</v>
      </c>
      <c r="I58" s="343">
        <v>95.523684505615336</v>
      </c>
      <c r="K58" s="353"/>
    </row>
    <row r="59" spans="2:11" s="185" customFormat="1" ht="15" customHeight="1">
      <c r="B59" s="179" t="s">
        <v>359</v>
      </c>
      <c r="C59" s="386"/>
      <c r="D59" s="375">
        <v>0.3</v>
      </c>
      <c r="E59" s="375">
        <v>0.2</v>
      </c>
      <c r="F59" s="375">
        <v>0.2</v>
      </c>
      <c r="G59" s="375">
        <v>0.2</v>
      </c>
      <c r="H59" s="375">
        <v>0.3</v>
      </c>
      <c r="I59" s="343">
        <v>0.38214762502224547</v>
      </c>
      <c r="K59" s="353"/>
    </row>
    <row r="60" spans="2:11" s="185" customFormat="1" ht="15" customHeight="1">
      <c r="B60" s="179" t="s">
        <v>360</v>
      </c>
      <c r="C60" s="386"/>
      <c r="D60" s="375">
        <v>5.7</v>
      </c>
      <c r="E60" s="375">
        <v>5.2</v>
      </c>
      <c r="F60" s="375">
        <v>4.5999999999999996</v>
      </c>
      <c r="G60" s="375">
        <v>3.9</v>
      </c>
      <c r="H60" s="375">
        <v>3.7</v>
      </c>
      <c r="I60" s="343">
        <v>2.8298450042705694</v>
      </c>
      <c r="K60" s="353"/>
    </row>
    <row r="61" spans="2:11" s="185" customFormat="1" ht="15" customHeight="1">
      <c r="B61" s="179" t="s">
        <v>361</v>
      </c>
      <c r="C61" s="386"/>
      <c r="D61" s="375">
        <v>0.6</v>
      </c>
      <c r="E61" s="375">
        <v>0.5</v>
      </c>
      <c r="F61" s="375">
        <v>0.4</v>
      </c>
      <c r="G61" s="375">
        <v>0.2</v>
      </c>
      <c r="H61" s="375">
        <v>0.2</v>
      </c>
      <c r="I61" s="343">
        <v>0.21316585039562042</v>
      </c>
      <c r="K61" s="353"/>
    </row>
    <row r="62" spans="2:11" s="185" customFormat="1" ht="15" customHeight="1">
      <c r="B62" s="179" t="s">
        <v>391</v>
      </c>
      <c r="C62" s="386"/>
      <c r="D62" s="375">
        <v>0.4</v>
      </c>
      <c r="E62" s="375">
        <v>1.3</v>
      </c>
      <c r="F62" s="375">
        <v>0.7</v>
      </c>
      <c r="G62" s="375">
        <v>0.6</v>
      </c>
      <c r="H62" s="375">
        <v>0.2</v>
      </c>
      <c r="I62" s="343">
        <v>0.18449083152533807</v>
      </c>
      <c r="K62" s="353"/>
    </row>
    <row r="63" spans="2:11" s="185" customFormat="1" ht="15" customHeight="1">
      <c r="B63" s="179" t="s">
        <v>468</v>
      </c>
      <c r="C63" s="386"/>
      <c r="D63" s="375">
        <v>1.1000000000000001</v>
      </c>
      <c r="E63" s="375">
        <v>0.1</v>
      </c>
      <c r="F63" s="375">
        <v>0.1</v>
      </c>
      <c r="G63" s="375">
        <v>0</v>
      </c>
      <c r="H63" s="375">
        <v>0.4</v>
      </c>
      <c r="I63" s="343">
        <v>0.86666618317088806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46</v>
      </c>
      <c r="E65" s="339">
        <v>58</v>
      </c>
      <c r="F65" s="339">
        <v>79</v>
      </c>
      <c r="G65" s="339">
        <v>85</v>
      </c>
      <c r="H65" s="339">
        <v>97</v>
      </c>
      <c r="I65" s="339">
        <v>119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15.07876005128969</v>
      </c>
      <c r="E10" s="826">
        <v>28.050321784770791</v>
      </c>
      <c r="F10" s="826">
        <v>33.478369444221059</v>
      </c>
      <c r="G10" s="826">
        <v>33.474758945972674</v>
      </c>
      <c r="H10" s="826">
        <v>41.447019645286211</v>
      </c>
      <c r="I10" s="826">
        <v>44.095484465559579</v>
      </c>
    </row>
    <row r="11" spans="1:11" s="368" customFormat="1" ht="15" customHeight="1">
      <c r="B11" s="179" t="s">
        <v>172</v>
      </c>
      <c r="C11" s="370"/>
      <c r="D11" s="826">
        <v>84.921239948710308</v>
      </c>
      <c r="E11" s="826">
        <v>71.949678215229213</v>
      </c>
      <c r="F11" s="826">
        <v>66.521630555778941</v>
      </c>
      <c r="G11" s="826">
        <v>66.525241054027333</v>
      </c>
      <c r="H11" s="826">
        <v>58.552980354713789</v>
      </c>
      <c r="I11" s="826">
        <v>55.904515534440421</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151301</v>
      </c>
      <c r="E13" s="373">
        <v>188579</v>
      </c>
      <c r="F13" s="373">
        <v>264720</v>
      </c>
      <c r="G13" s="827">
        <v>295610</v>
      </c>
      <c r="H13" s="827">
        <v>335675</v>
      </c>
      <c r="I13" s="827">
        <v>430354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145380</v>
      </c>
      <c r="E16" s="373">
        <v>177799</v>
      </c>
      <c r="F16" s="373">
        <v>231641</v>
      </c>
      <c r="G16" s="373">
        <v>255975</v>
      </c>
      <c r="H16" s="373">
        <v>301965</v>
      </c>
      <c r="I16" s="373">
        <v>363251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4.8</v>
      </c>
      <c r="F19" s="375">
        <v>5.0999999999999996</v>
      </c>
      <c r="G19" s="374">
        <v>5</v>
      </c>
      <c r="H19" s="826">
        <v>4.9000000000000004</v>
      </c>
      <c r="I19" s="826">
        <v>4.9000000000000004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112495</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104835</v>
      </c>
    </row>
    <row r="13" spans="1:11" s="78" customFormat="1" ht="15" customHeight="1">
      <c r="B13" s="401" t="s">
        <v>346</v>
      </c>
      <c r="C13" s="77"/>
      <c r="D13" s="149"/>
      <c r="E13" s="149"/>
      <c r="F13" s="310">
        <v>7660</v>
      </c>
    </row>
    <row r="14" spans="1:11" s="78" customFormat="1" ht="7.5" customHeight="1">
      <c r="C14" s="402"/>
      <c r="D14" s="149"/>
      <c r="E14" s="149"/>
      <c r="F14" s="310"/>
    </row>
    <row r="15" spans="1:11" s="78" customFormat="1" ht="15" customHeight="1">
      <c r="B15" s="401" t="s">
        <v>272</v>
      </c>
      <c r="C15" s="77"/>
      <c r="D15" s="149"/>
      <c r="E15" s="149"/>
      <c r="F15" s="310">
        <v>60254</v>
      </c>
    </row>
    <row r="16" spans="1:11" s="78" customFormat="1" ht="15" customHeight="1">
      <c r="B16" s="401" t="s">
        <v>273</v>
      </c>
      <c r="C16" s="77"/>
      <c r="D16" s="149"/>
      <c r="E16" s="149"/>
      <c r="F16" s="310">
        <v>52241</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93.190808480376901</v>
      </c>
      <c r="H19" s="405"/>
    </row>
    <row r="20" spans="2:8" s="78" customFormat="1" ht="15" customHeight="1">
      <c r="B20" s="401" t="s">
        <v>347</v>
      </c>
      <c r="C20" s="77"/>
      <c r="D20" s="149"/>
      <c r="E20" s="149"/>
      <c r="F20" s="404">
        <v>6.8091915196230941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93.75685601182812</v>
      </c>
    </row>
    <row r="25" spans="2:8" s="78" customFormat="1" ht="15" customHeight="1">
      <c r="B25" s="401" t="s">
        <v>348</v>
      </c>
      <c r="C25" s="77"/>
      <c r="D25" s="149"/>
      <c r="E25" s="149"/>
      <c r="F25" s="404">
        <v>4.5480993942862593</v>
      </c>
    </row>
    <row r="26" spans="2:8" s="78" customFormat="1" ht="15" customHeight="1">
      <c r="B26" s="401" t="s">
        <v>446</v>
      </c>
      <c r="C26" s="77"/>
      <c r="D26" s="149"/>
      <c r="E26" s="149"/>
      <c r="F26" s="404">
        <v>1.3583249868841514</v>
      </c>
    </row>
    <row r="27" spans="2:8" s="78" customFormat="1" ht="15" customHeight="1">
      <c r="B27" s="401" t="s">
        <v>349</v>
      </c>
      <c r="C27" s="77"/>
      <c r="D27" s="149"/>
      <c r="E27" s="149"/>
      <c r="F27" s="404">
        <v>0.33671960700147852</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36.299999999999997</v>
      </c>
    </row>
    <row r="32" spans="2:8" s="409" customFormat="1" ht="15" customHeight="1">
      <c r="B32" s="797" t="s">
        <v>423</v>
      </c>
      <c r="C32" s="168"/>
      <c r="D32" s="408"/>
      <c r="E32" s="408"/>
      <c r="F32" s="167"/>
    </row>
    <row r="33" spans="2:8" s="409" customFormat="1" ht="15" customHeight="1">
      <c r="B33" s="349" t="s">
        <v>426</v>
      </c>
      <c r="C33" s="168"/>
      <c r="D33" s="408"/>
      <c r="E33" s="408"/>
      <c r="F33" s="167">
        <v>59.7</v>
      </c>
    </row>
    <row r="34" spans="2:8" s="409" customFormat="1" ht="15" customHeight="1">
      <c r="B34" s="797" t="s">
        <v>425</v>
      </c>
      <c r="C34" s="168"/>
      <c r="D34" s="408"/>
      <c r="E34" s="408"/>
      <c r="F34" s="167"/>
    </row>
    <row r="35" spans="2:8" s="409" customFormat="1" ht="15" customHeight="1">
      <c r="B35" s="349" t="s">
        <v>429</v>
      </c>
      <c r="C35" s="168"/>
      <c r="D35" s="408"/>
      <c r="E35" s="408"/>
      <c r="F35" s="167">
        <v>4</v>
      </c>
    </row>
    <row r="36" spans="2:8" s="409" customFormat="1" ht="15" customHeight="1">
      <c r="B36" s="797" t="s">
        <v>427</v>
      </c>
      <c r="C36" s="168"/>
      <c r="D36" s="408"/>
      <c r="E36" s="408"/>
      <c r="F36" s="167"/>
    </row>
    <row r="37" spans="2:8" s="409" customFormat="1" ht="15" customHeight="1">
      <c r="B37" s="349" t="s">
        <v>430</v>
      </c>
      <c r="F37" s="167">
        <v>57.9</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67.400000000000006</v>
      </c>
    </row>
    <row r="43" spans="2:8" s="409" customFormat="1" ht="15" customHeight="1">
      <c r="B43" s="349" t="s">
        <v>351</v>
      </c>
      <c r="C43" s="168"/>
      <c r="D43" s="408"/>
      <c r="E43" s="408"/>
      <c r="F43" s="167">
        <v>60.7</v>
      </c>
    </row>
    <row r="44" spans="2:8" s="409" customFormat="1" ht="15" customHeight="1">
      <c r="B44" s="349" t="s">
        <v>352</v>
      </c>
      <c r="C44" s="168"/>
      <c r="D44" s="408"/>
      <c r="E44" s="408"/>
      <c r="F44" s="167">
        <v>6.7</v>
      </c>
    </row>
    <row r="45" spans="2:8" s="78" customFormat="1" ht="7.5" customHeight="1">
      <c r="C45" s="402"/>
      <c r="D45" s="149"/>
      <c r="E45" s="149"/>
      <c r="F45" s="310"/>
    </row>
    <row r="46" spans="2:8" s="78" customFormat="1" ht="15" customHeight="1">
      <c r="B46" s="75" t="s">
        <v>353</v>
      </c>
      <c r="C46" s="411"/>
      <c r="D46" s="149"/>
      <c r="E46" s="149"/>
      <c r="F46" s="310">
        <v>115</v>
      </c>
      <c r="H46" s="412"/>
    </row>
    <row r="47" spans="2:8" s="78" customFormat="1" ht="8.25" customHeight="1">
      <c r="B47" s="413"/>
      <c r="C47" s="74"/>
      <c r="D47" s="149"/>
      <c r="E47" s="149"/>
      <c r="F47" s="310"/>
    </row>
    <row r="48" spans="2:8" s="78" customFormat="1" ht="15" customHeight="1">
      <c r="B48" s="75" t="s">
        <v>157</v>
      </c>
      <c r="C48" s="74"/>
      <c r="D48" s="149"/>
      <c r="E48" s="149"/>
      <c r="F48" s="310">
        <v>14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28367</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22447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922</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239</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149</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534</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2188</v>
      </c>
      <c r="I8" s="845">
        <v>588</v>
      </c>
      <c r="J8" s="845">
        <v>597</v>
      </c>
      <c r="K8" s="845">
        <v>1003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1055</v>
      </c>
      <c r="I11" s="840">
        <v>287</v>
      </c>
      <c r="J11" s="840">
        <v>275</v>
      </c>
      <c r="K11" s="840">
        <v>493</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1133</v>
      </c>
      <c r="I13" s="840">
        <v>301</v>
      </c>
      <c r="J13" s="840">
        <v>322</v>
      </c>
      <c r="K13" s="840">
        <v>510</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656</v>
      </c>
      <c r="I16" s="845">
        <v>177</v>
      </c>
      <c r="J16" s="845">
        <v>178</v>
      </c>
      <c r="K16" s="845">
        <v>301</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352</v>
      </c>
      <c r="I19" s="840">
        <v>96</v>
      </c>
      <c r="J19" s="840">
        <v>92</v>
      </c>
      <c r="K19" s="840">
        <v>164</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304</v>
      </c>
      <c r="I21" s="840">
        <v>81</v>
      </c>
      <c r="J21" s="840">
        <v>86</v>
      </c>
      <c r="K21" s="840">
        <v>137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73.480690303120213</v>
      </c>
      <c r="G10" s="256"/>
    </row>
    <row r="11" spans="1:7" s="1" customFormat="1" ht="15" customHeight="1">
      <c r="B11" s="459" t="s">
        <v>371</v>
      </c>
      <c r="C11" s="460"/>
      <c r="D11" s="405"/>
      <c r="E11" s="426"/>
      <c r="F11" s="165">
        <v>8.653513326410522</v>
      </c>
    </row>
    <row r="12" spans="1:7" s="1" customFormat="1" ht="15" customHeight="1">
      <c r="B12" s="459" t="s">
        <v>274</v>
      </c>
      <c r="C12" s="460"/>
      <c r="D12" s="405"/>
      <c r="E12" s="426"/>
      <c r="F12" s="165">
        <v>17.865796370469265</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44.2</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42.3</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33.299999999999997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57</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4.2</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2946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3918</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2900</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0.36</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18.7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48</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39</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9</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1827</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1172</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655</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19417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12785</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6632</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11</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17</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3914</v>
      </c>
      <c r="J8" s="882">
        <v>1356</v>
      </c>
      <c r="K8" s="882">
        <v>1046</v>
      </c>
      <c r="L8" s="882">
        <v>1512</v>
      </c>
    </row>
    <row r="9" spans="1:18" s="1" customFormat="1" ht="15" customHeight="1">
      <c r="B9" s="4" t="s">
        <v>133</v>
      </c>
      <c r="C9" s="4"/>
      <c r="D9" s="4"/>
      <c r="E9" s="6"/>
      <c r="F9" s="881"/>
      <c r="G9" s="881"/>
      <c r="H9" s="894">
        <v>2019</v>
      </c>
      <c r="I9" s="882">
        <v>2146</v>
      </c>
      <c r="J9" s="882">
        <v>765</v>
      </c>
      <c r="K9" s="882">
        <v>565</v>
      </c>
      <c r="L9" s="882">
        <v>816</v>
      </c>
    </row>
    <row r="10" spans="1:18" s="1" customFormat="1" ht="15" customHeight="1">
      <c r="B10" s="4"/>
      <c r="C10" s="4"/>
      <c r="D10" s="4"/>
      <c r="E10" s="6"/>
      <c r="F10" s="881"/>
      <c r="G10" s="881"/>
      <c r="H10" s="894">
        <v>2020</v>
      </c>
      <c r="I10" s="882">
        <v>1285</v>
      </c>
      <c r="J10" s="882">
        <v>476</v>
      </c>
      <c r="K10" s="882">
        <v>264</v>
      </c>
      <c r="L10" s="882">
        <v>545</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630</v>
      </c>
      <c r="J12" s="881">
        <v>206</v>
      </c>
      <c r="K12" s="881">
        <v>179</v>
      </c>
      <c r="L12" s="881">
        <v>245</v>
      </c>
    </row>
    <row r="13" spans="1:18" s="1" customFormat="1" ht="15" customHeight="1">
      <c r="B13" s="292" t="s">
        <v>135</v>
      </c>
      <c r="C13" s="9"/>
      <c r="D13" s="9"/>
      <c r="E13" s="6"/>
      <c r="F13" s="881"/>
      <c r="G13" s="881"/>
      <c r="H13" s="894">
        <v>2019</v>
      </c>
      <c r="I13" s="881">
        <v>67</v>
      </c>
      <c r="J13" s="881">
        <v>22</v>
      </c>
      <c r="K13" s="881">
        <v>19</v>
      </c>
      <c r="L13" s="881">
        <v>26</v>
      </c>
    </row>
    <row r="14" spans="1:18" s="1" customFormat="1" ht="15" customHeight="1">
      <c r="B14" s="7"/>
      <c r="C14" s="9"/>
      <c r="D14" s="9"/>
      <c r="E14" s="6"/>
      <c r="F14" s="881"/>
      <c r="G14" s="881"/>
      <c r="H14" s="894">
        <v>2020</v>
      </c>
      <c r="I14" s="881">
        <v>75</v>
      </c>
      <c r="J14" s="881">
        <v>27</v>
      </c>
      <c r="K14" s="881">
        <v>12</v>
      </c>
      <c r="L14" s="881">
        <v>36</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470</v>
      </c>
      <c r="J16" s="881">
        <v>163</v>
      </c>
      <c r="K16" s="881">
        <v>139</v>
      </c>
      <c r="L16" s="881">
        <v>168</v>
      </c>
      <c r="N16" s="619"/>
      <c r="O16" s="621"/>
      <c r="P16" s="621"/>
      <c r="Q16" s="621"/>
      <c r="R16" s="619"/>
    </row>
    <row r="17" spans="2:18" s="1" customFormat="1" ht="15" customHeight="1">
      <c r="B17" s="622"/>
      <c r="C17" s="9"/>
      <c r="D17" s="9"/>
      <c r="E17" s="6"/>
      <c r="F17" s="881"/>
      <c r="G17" s="881"/>
      <c r="H17" s="894">
        <v>2019</v>
      </c>
      <c r="I17" s="881">
        <v>47</v>
      </c>
      <c r="J17" s="881">
        <v>18</v>
      </c>
      <c r="K17" s="881">
        <v>13</v>
      </c>
      <c r="L17" s="881">
        <v>16</v>
      </c>
      <c r="N17" s="145"/>
      <c r="O17" s="621"/>
      <c r="P17" s="621"/>
      <c r="Q17" s="621"/>
      <c r="R17" s="619"/>
    </row>
    <row r="18" spans="2:18" s="1" customFormat="1" ht="15" customHeight="1">
      <c r="B18" s="622"/>
      <c r="C18" s="9"/>
      <c r="D18" s="9"/>
      <c r="E18" s="6"/>
      <c r="F18" s="881"/>
      <c r="G18" s="881"/>
      <c r="H18" s="894">
        <v>2020</v>
      </c>
      <c r="I18" s="881">
        <v>39</v>
      </c>
      <c r="J18" s="881">
        <v>12</v>
      </c>
      <c r="K18" s="881">
        <v>5</v>
      </c>
      <c r="L18" s="881">
        <v>22</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160</v>
      </c>
      <c r="J20" s="881">
        <v>43</v>
      </c>
      <c r="K20" s="881">
        <v>40</v>
      </c>
      <c r="L20" s="881">
        <v>77</v>
      </c>
      <c r="N20" s="524"/>
      <c r="O20" s="621"/>
      <c r="P20" s="621"/>
      <c r="Q20" s="621"/>
      <c r="R20" s="524"/>
    </row>
    <row r="21" spans="2:18" s="1" customFormat="1" ht="15" customHeight="1">
      <c r="B21" s="35"/>
      <c r="C21" s="9"/>
      <c r="D21" s="9"/>
      <c r="E21" s="6"/>
      <c r="F21" s="881"/>
      <c r="G21" s="881"/>
      <c r="H21" s="894">
        <v>2019</v>
      </c>
      <c r="I21" s="881">
        <v>20</v>
      </c>
      <c r="J21" s="881">
        <v>4</v>
      </c>
      <c r="K21" s="881">
        <v>6</v>
      </c>
      <c r="L21" s="881">
        <v>10</v>
      </c>
      <c r="N21" s="524"/>
      <c r="O21" s="623"/>
      <c r="P21" s="623"/>
      <c r="Q21" s="623"/>
      <c r="R21" s="524"/>
    </row>
    <row r="22" spans="2:18" s="1" customFormat="1" ht="15" customHeight="1">
      <c r="B22" s="4"/>
      <c r="C22" s="9"/>
      <c r="D22" s="9"/>
      <c r="E22" s="6"/>
      <c r="F22" s="881"/>
      <c r="G22" s="881"/>
      <c r="H22" s="894">
        <v>2020</v>
      </c>
      <c r="I22" s="881">
        <v>36</v>
      </c>
      <c r="J22" s="881">
        <v>15</v>
      </c>
      <c r="K22" s="881">
        <v>7</v>
      </c>
      <c r="L22" s="881">
        <v>14</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3284</v>
      </c>
      <c r="J24" s="881">
        <v>1150</v>
      </c>
      <c r="K24" s="881">
        <v>867</v>
      </c>
      <c r="L24" s="881">
        <v>1267</v>
      </c>
      <c r="N24" s="426"/>
      <c r="O24" s="426"/>
      <c r="P24" s="426"/>
      <c r="Q24" s="426"/>
      <c r="R24" s="426"/>
    </row>
    <row r="25" spans="2:18" s="1" customFormat="1" ht="15" customHeight="1">
      <c r="B25" s="292" t="s">
        <v>93</v>
      </c>
      <c r="C25" s="9"/>
      <c r="D25" s="9"/>
      <c r="E25" s="6"/>
      <c r="F25" s="881"/>
      <c r="G25" s="881"/>
      <c r="H25" s="894">
        <v>2019</v>
      </c>
      <c r="I25" s="881">
        <v>2079</v>
      </c>
      <c r="J25" s="881">
        <v>743</v>
      </c>
      <c r="K25" s="881">
        <v>546</v>
      </c>
      <c r="L25" s="881">
        <v>790</v>
      </c>
      <c r="N25" s="426"/>
      <c r="O25" s="426"/>
      <c r="P25" s="426"/>
      <c r="Q25" s="426"/>
      <c r="R25" s="426"/>
    </row>
    <row r="26" spans="2:18" s="1" customFormat="1" ht="15" customHeight="1">
      <c r="B26" s="4"/>
      <c r="C26" s="9"/>
      <c r="D26" s="9"/>
      <c r="E26" s="6"/>
      <c r="F26" s="881"/>
      <c r="G26" s="881"/>
      <c r="H26" s="894">
        <v>2020</v>
      </c>
      <c r="I26" s="881">
        <v>1210</v>
      </c>
      <c r="J26" s="881">
        <v>449</v>
      </c>
      <c r="K26" s="881">
        <v>252</v>
      </c>
      <c r="L26" s="881">
        <v>509</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2668</v>
      </c>
      <c r="J28" s="881">
        <v>949</v>
      </c>
      <c r="K28" s="881">
        <v>729</v>
      </c>
      <c r="L28" s="881">
        <v>990</v>
      </c>
      <c r="N28" s="426"/>
      <c r="O28" s="426"/>
      <c r="P28" s="426"/>
      <c r="Q28" s="426"/>
      <c r="R28" s="426"/>
    </row>
    <row r="29" spans="2:18" s="1" customFormat="1" ht="15" customHeight="1">
      <c r="B29" s="292"/>
      <c r="C29" s="9"/>
      <c r="D29" s="9"/>
      <c r="E29" s="6"/>
      <c r="F29" s="881"/>
      <c r="G29" s="881"/>
      <c r="H29" s="894">
        <v>2019</v>
      </c>
      <c r="I29" s="881">
        <v>1710</v>
      </c>
      <c r="J29" s="881">
        <v>628</v>
      </c>
      <c r="K29" s="881">
        <v>452</v>
      </c>
      <c r="L29" s="881">
        <v>630</v>
      </c>
      <c r="N29" s="426"/>
      <c r="O29" s="426"/>
      <c r="P29" s="426"/>
      <c r="Q29" s="426"/>
      <c r="R29" s="426"/>
    </row>
    <row r="30" spans="2:18" s="1" customFormat="1" ht="15" customHeight="1">
      <c r="B30" s="292"/>
      <c r="C30" s="9"/>
      <c r="D30" s="9"/>
      <c r="E30" s="6"/>
      <c r="F30" s="881"/>
      <c r="G30" s="881"/>
      <c r="H30" s="894">
        <v>2020</v>
      </c>
      <c r="I30" s="881">
        <v>978</v>
      </c>
      <c r="J30" s="881">
        <v>367</v>
      </c>
      <c r="K30" s="881">
        <v>210</v>
      </c>
      <c r="L30" s="881">
        <v>401</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616</v>
      </c>
      <c r="J32" s="881">
        <v>201</v>
      </c>
      <c r="K32" s="881">
        <v>138</v>
      </c>
      <c r="L32" s="881">
        <v>277</v>
      </c>
      <c r="N32" s="426"/>
      <c r="O32" s="426"/>
      <c r="P32" s="426"/>
      <c r="Q32" s="426"/>
      <c r="R32" s="426"/>
    </row>
    <row r="33" spans="1:18" s="1" customFormat="1" ht="15" customHeight="1">
      <c r="B33" s="10"/>
      <c r="C33" s="9"/>
      <c r="D33" s="9"/>
      <c r="E33" s="6"/>
      <c r="F33" s="881"/>
      <c r="G33" s="881"/>
      <c r="H33" s="894">
        <v>2019</v>
      </c>
      <c r="I33" s="881">
        <v>369</v>
      </c>
      <c r="J33" s="881">
        <v>115</v>
      </c>
      <c r="K33" s="881">
        <v>94</v>
      </c>
      <c r="L33" s="881">
        <v>160</v>
      </c>
      <c r="N33" s="426"/>
      <c r="O33" s="426"/>
      <c r="P33" s="426"/>
      <c r="Q33" s="426"/>
      <c r="R33" s="426"/>
    </row>
    <row r="34" spans="1:18" s="1" customFormat="1" ht="15" customHeight="1">
      <c r="B34" s="10"/>
      <c r="C34" s="9"/>
      <c r="D34" s="9"/>
      <c r="E34" s="6"/>
      <c r="F34" s="881"/>
      <c r="G34" s="881"/>
      <c r="H34" s="894">
        <v>2020</v>
      </c>
      <c r="I34" s="881">
        <v>232</v>
      </c>
      <c r="J34" s="881">
        <v>82</v>
      </c>
      <c r="K34" s="881">
        <v>42</v>
      </c>
      <c r="L34" s="881">
        <v>108</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3914</v>
      </c>
      <c r="J8" s="882">
        <v>1356</v>
      </c>
      <c r="K8" s="882">
        <v>1046</v>
      </c>
      <c r="L8" s="882">
        <v>1512</v>
      </c>
    </row>
    <row r="9" spans="1:17" s="1" customFormat="1" ht="15" customHeight="1">
      <c r="B9" s="7" t="s">
        <v>133</v>
      </c>
      <c r="C9" s="4"/>
      <c r="D9" s="4"/>
      <c r="E9" s="6"/>
      <c r="F9" s="881"/>
      <c r="G9" s="881"/>
      <c r="H9" s="894">
        <v>2019</v>
      </c>
      <c r="I9" s="882">
        <v>2146</v>
      </c>
      <c r="J9" s="882">
        <v>765</v>
      </c>
      <c r="K9" s="882">
        <v>565</v>
      </c>
      <c r="L9" s="882">
        <v>816</v>
      </c>
    </row>
    <row r="10" spans="1:17" s="1" customFormat="1" ht="15" customHeight="1">
      <c r="B10" s="7"/>
      <c r="C10" s="4"/>
      <c r="D10" s="4"/>
      <c r="E10" s="6"/>
      <c r="F10" s="881"/>
      <c r="G10" s="881"/>
      <c r="H10" s="894">
        <v>2020</v>
      </c>
      <c r="I10" s="882">
        <v>1285</v>
      </c>
      <c r="J10" s="882">
        <v>476</v>
      </c>
      <c r="K10" s="882">
        <v>264</v>
      </c>
      <c r="L10" s="882">
        <v>545</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630</v>
      </c>
      <c r="J12" s="881">
        <v>206</v>
      </c>
      <c r="K12" s="881">
        <v>179</v>
      </c>
      <c r="L12" s="881">
        <v>245</v>
      </c>
    </row>
    <row r="13" spans="1:17" s="1" customFormat="1" ht="15" customHeight="1">
      <c r="B13" s="292" t="s">
        <v>135</v>
      </c>
      <c r="C13" s="9"/>
      <c r="D13" s="9"/>
      <c r="E13" s="6"/>
      <c r="F13" s="881"/>
      <c r="G13" s="881"/>
      <c r="H13" s="894">
        <v>2019</v>
      </c>
      <c r="I13" s="881">
        <v>67</v>
      </c>
      <c r="J13" s="881">
        <v>22</v>
      </c>
      <c r="K13" s="881">
        <v>19</v>
      </c>
      <c r="L13" s="881">
        <v>26</v>
      </c>
    </row>
    <row r="14" spans="1:17" s="1" customFormat="1" ht="15" customHeight="1">
      <c r="B14" s="7"/>
      <c r="C14" s="9"/>
      <c r="D14" s="9"/>
      <c r="E14" s="6"/>
      <c r="F14" s="881"/>
      <c r="G14" s="881"/>
      <c r="H14" s="894">
        <v>2020</v>
      </c>
      <c r="I14" s="881">
        <v>75</v>
      </c>
      <c r="J14" s="881">
        <v>27</v>
      </c>
      <c r="K14" s="881">
        <v>12</v>
      </c>
      <c r="L14" s="881">
        <v>36</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611</v>
      </c>
      <c r="J16" s="881">
        <v>201</v>
      </c>
      <c r="K16" s="881">
        <v>179</v>
      </c>
      <c r="L16" s="881">
        <v>231</v>
      </c>
      <c r="O16" s="621"/>
      <c r="P16" s="621"/>
      <c r="Q16" s="621"/>
    </row>
    <row r="17" spans="1:18" s="1" customFormat="1" ht="15" customHeight="1">
      <c r="B17" s="292"/>
      <c r="C17" s="630"/>
      <c r="D17" s="9"/>
      <c r="E17" s="6"/>
      <c r="F17" s="881"/>
      <c r="G17" s="881"/>
      <c r="H17" s="894">
        <v>2019</v>
      </c>
      <c r="I17" s="881">
        <v>65</v>
      </c>
      <c r="J17" s="881">
        <v>21</v>
      </c>
      <c r="K17" s="881">
        <v>19</v>
      </c>
      <c r="L17" s="881">
        <v>25</v>
      </c>
      <c r="O17" s="621"/>
      <c r="P17" s="621"/>
      <c r="Q17" s="621"/>
      <c r="R17" s="120"/>
    </row>
    <row r="18" spans="1:18" s="1" customFormat="1" ht="15" customHeight="1">
      <c r="B18" s="292"/>
      <c r="C18" s="630"/>
      <c r="D18" s="9"/>
      <c r="E18" s="6"/>
      <c r="F18" s="901"/>
      <c r="G18" s="901"/>
      <c r="H18" s="894">
        <v>2020</v>
      </c>
      <c r="I18" s="901">
        <v>70</v>
      </c>
      <c r="J18" s="901">
        <v>26</v>
      </c>
      <c r="K18" s="901">
        <v>12</v>
      </c>
      <c r="L18" s="901">
        <v>32</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8</v>
      </c>
      <c r="J20" s="881" t="s">
        <v>523</v>
      </c>
      <c r="K20" s="881" t="s">
        <v>523</v>
      </c>
      <c r="L20" s="881">
        <v>8</v>
      </c>
      <c r="O20" s="623"/>
      <c r="P20" s="623"/>
      <c r="Q20" s="623"/>
      <c r="R20" s="145"/>
    </row>
    <row r="21" spans="1:18" s="1" customFormat="1" ht="15" customHeight="1">
      <c r="B21" s="292"/>
      <c r="C21" s="630"/>
      <c r="D21" s="9"/>
      <c r="E21" s="6"/>
      <c r="F21" s="881"/>
      <c r="G21" s="881"/>
      <c r="H21" s="894">
        <v>2019</v>
      </c>
      <c r="I21" s="881">
        <v>1</v>
      </c>
      <c r="J21" s="881" t="s">
        <v>523</v>
      </c>
      <c r="K21" s="881" t="s">
        <v>523</v>
      </c>
      <c r="L21" s="881">
        <v>1</v>
      </c>
      <c r="O21" s="621"/>
      <c r="P21" s="621"/>
      <c r="Q21" s="621"/>
      <c r="R21" s="619"/>
    </row>
    <row r="22" spans="1:18" s="1" customFormat="1" ht="15" customHeight="1">
      <c r="B22" s="292"/>
      <c r="C22" s="630"/>
      <c r="D22" s="9"/>
      <c r="E22" s="6"/>
      <c r="F22" s="881"/>
      <c r="G22" s="881"/>
      <c r="H22" s="894">
        <v>2020</v>
      </c>
      <c r="I22" s="881">
        <v>2</v>
      </c>
      <c r="J22" s="881" t="s">
        <v>523</v>
      </c>
      <c r="K22" s="881" t="s">
        <v>523</v>
      </c>
      <c r="L22" s="881">
        <v>2</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2</v>
      </c>
      <c r="J24" s="881" t="s">
        <v>523</v>
      </c>
      <c r="K24" s="881" t="s">
        <v>523</v>
      </c>
      <c r="L24" s="881">
        <v>2</v>
      </c>
      <c r="O24" s="621"/>
      <c r="P24" s="621"/>
      <c r="Q24" s="621"/>
      <c r="R24" s="619"/>
    </row>
    <row r="25" spans="1:18" s="1" customFormat="1" ht="15" customHeight="1">
      <c r="B25" s="111"/>
      <c r="C25" s="630"/>
      <c r="D25" s="9"/>
      <c r="E25" s="6"/>
      <c r="F25" s="881"/>
      <c r="G25" s="881"/>
      <c r="H25" s="894">
        <v>2019</v>
      </c>
      <c r="I25" s="881" t="s">
        <v>523</v>
      </c>
      <c r="J25" s="881" t="s">
        <v>523</v>
      </c>
      <c r="K25" s="881" t="s">
        <v>523</v>
      </c>
      <c r="L25" s="881" t="s">
        <v>523</v>
      </c>
      <c r="O25" s="623"/>
      <c r="P25" s="623"/>
      <c r="Q25" s="623"/>
      <c r="R25" s="619"/>
    </row>
    <row r="26" spans="1:18" s="1" customFormat="1" ht="15" customHeight="1">
      <c r="B26" s="632"/>
      <c r="C26" s="630"/>
      <c r="D26" s="9"/>
      <c r="E26" s="6"/>
      <c r="F26" s="881"/>
      <c r="G26" s="881"/>
      <c r="H26" s="894">
        <v>2020</v>
      </c>
      <c r="I26" s="881">
        <v>2</v>
      </c>
      <c r="J26" s="881" t="s">
        <v>523</v>
      </c>
      <c r="K26" s="881" t="s">
        <v>523</v>
      </c>
      <c r="L26" s="881">
        <v>2</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9</v>
      </c>
      <c r="J28" s="881">
        <v>5</v>
      </c>
      <c r="K28" s="881" t="s">
        <v>523</v>
      </c>
      <c r="L28" s="881">
        <v>4</v>
      </c>
    </row>
    <row r="29" spans="1:18" s="1" customFormat="1" ht="15" customHeight="1">
      <c r="B29" s="4"/>
      <c r="C29" s="9"/>
      <c r="D29" s="9"/>
      <c r="E29" s="6"/>
      <c r="F29" s="881"/>
      <c r="G29" s="881"/>
      <c r="H29" s="894">
        <v>2019</v>
      </c>
      <c r="I29" s="881">
        <v>1</v>
      </c>
      <c r="J29" s="881">
        <v>1</v>
      </c>
      <c r="K29" s="881" t="s">
        <v>523</v>
      </c>
      <c r="L29" s="881" t="s">
        <v>523</v>
      </c>
    </row>
    <row r="30" spans="1:18" s="1" customFormat="1" ht="15" customHeight="1">
      <c r="B30" s="4"/>
      <c r="C30" s="9"/>
      <c r="D30" s="9"/>
      <c r="E30" s="6"/>
      <c r="F30" s="881"/>
      <c r="G30" s="881"/>
      <c r="H30" s="894">
        <v>2020</v>
      </c>
      <c r="I30" s="881">
        <v>1</v>
      </c>
      <c r="J30" s="881">
        <v>1</v>
      </c>
      <c r="K30" s="881" t="s">
        <v>523</v>
      </c>
      <c r="L30" s="881" t="s">
        <v>523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3284</v>
      </c>
      <c r="J32" s="881">
        <v>1150</v>
      </c>
      <c r="K32" s="881">
        <v>867</v>
      </c>
      <c r="L32" s="881">
        <v>1267</v>
      </c>
    </row>
    <row r="33" spans="2:18" s="1" customFormat="1" ht="15" customHeight="1">
      <c r="B33" s="292" t="s">
        <v>93</v>
      </c>
      <c r="C33" s="9"/>
      <c r="D33" s="9"/>
      <c r="E33" s="6"/>
      <c r="F33" s="881"/>
      <c r="G33" s="881"/>
      <c r="H33" s="894">
        <v>2019</v>
      </c>
      <c r="I33" s="881">
        <v>2079</v>
      </c>
      <c r="J33" s="881">
        <v>743</v>
      </c>
      <c r="K33" s="881">
        <v>546</v>
      </c>
      <c r="L33" s="881">
        <v>790</v>
      </c>
    </row>
    <row r="34" spans="2:18" s="1" customFormat="1" ht="15" customHeight="1">
      <c r="B34" s="4"/>
      <c r="C34" s="9"/>
      <c r="D34" s="9"/>
      <c r="E34" s="6"/>
      <c r="F34" s="881"/>
      <c r="G34" s="881"/>
      <c r="H34" s="894">
        <v>2020</v>
      </c>
      <c r="I34" s="881">
        <v>1210</v>
      </c>
      <c r="J34" s="881">
        <v>449</v>
      </c>
      <c r="K34" s="881">
        <v>252</v>
      </c>
      <c r="L34" s="881">
        <v>509</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3150</v>
      </c>
      <c r="J36" s="881">
        <v>1123</v>
      </c>
      <c r="K36" s="881">
        <v>858</v>
      </c>
      <c r="L36" s="881">
        <v>1169</v>
      </c>
      <c r="O36" s="619"/>
      <c r="P36" s="619"/>
      <c r="Q36" s="619"/>
      <c r="R36" s="619"/>
    </row>
    <row r="37" spans="2:18" s="1" customFormat="1" ht="15" customHeight="1">
      <c r="B37" s="292"/>
      <c r="C37" s="9"/>
      <c r="D37" s="9"/>
      <c r="E37" s="6"/>
      <c r="F37" s="881"/>
      <c r="G37" s="881"/>
      <c r="H37" s="894">
        <v>2019</v>
      </c>
      <c r="I37" s="881">
        <v>2003</v>
      </c>
      <c r="J37" s="881">
        <v>722</v>
      </c>
      <c r="K37" s="881">
        <v>538</v>
      </c>
      <c r="L37" s="881">
        <v>743</v>
      </c>
      <c r="O37" s="619"/>
      <c r="P37" s="619"/>
      <c r="Q37" s="619"/>
      <c r="R37" s="619"/>
    </row>
    <row r="38" spans="2:18" s="1" customFormat="1" ht="15" customHeight="1">
      <c r="B38" s="292"/>
      <c r="C38" s="9"/>
      <c r="D38" s="9"/>
      <c r="E38" s="6"/>
      <c r="F38" s="901"/>
      <c r="G38" s="901"/>
      <c r="H38" s="894">
        <v>2020</v>
      </c>
      <c r="I38" s="901">
        <v>1169</v>
      </c>
      <c r="J38" s="901">
        <v>440</v>
      </c>
      <c r="K38" s="901">
        <v>249</v>
      </c>
      <c r="L38" s="901">
        <v>480</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72</v>
      </c>
      <c r="J40" s="881">
        <v>4</v>
      </c>
      <c r="K40" s="881">
        <v>1</v>
      </c>
      <c r="L40" s="881">
        <v>67</v>
      </c>
      <c r="O40" s="524"/>
      <c r="P40" s="621"/>
      <c r="Q40" s="621"/>
      <c r="R40" s="524"/>
    </row>
    <row r="41" spans="2:18" s="1" customFormat="1" ht="15" customHeight="1">
      <c r="B41" s="292"/>
      <c r="C41" s="9"/>
      <c r="D41" s="9"/>
      <c r="E41" s="6"/>
      <c r="F41" s="881"/>
      <c r="G41" s="881"/>
      <c r="H41" s="894">
        <v>2019</v>
      </c>
      <c r="I41" s="881">
        <v>35</v>
      </c>
      <c r="J41" s="881">
        <v>1</v>
      </c>
      <c r="K41" s="881">
        <v>1</v>
      </c>
      <c r="L41" s="881">
        <v>33</v>
      </c>
      <c r="O41" s="524"/>
      <c r="P41" s="621"/>
      <c r="Q41" s="621"/>
      <c r="R41" s="524"/>
    </row>
    <row r="42" spans="2:18" s="1" customFormat="1" ht="15" customHeight="1">
      <c r="B42" s="292"/>
      <c r="C42" s="9"/>
      <c r="D42" s="9"/>
      <c r="E42" s="6"/>
      <c r="F42" s="901"/>
      <c r="G42" s="901"/>
      <c r="H42" s="894">
        <v>2020</v>
      </c>
      <c r="I42" s="901">
        <v>25</v>
      </c>
      <c r="J42" s="901" t="s">
        <v>523</v>
      </c>
      <c r="K42" s="901">
        <v>1</v>
      </c>
      <c r="L42" s="901">
        <v>24</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20</v>
      </c>
      <c r="J44" s="881">
        <v>1</v>
      </c>
      <c r="K44" s="881">
        <v>1</v>
      </c>
      <c r="L44" s="881">
        <v>18</v>
      </c>
      <c r="O44" s="524"/>
      <c r="P44" s="621"/>
      <c r="Q44" s="621"/>
      <c r="R44" s="619"/>
    </row>
    <row r="45" spans="2:18" s="1" customFormat="1" ht="15" customHeight="1">
      <c r="B45" s="111"/>
      <c r="C45" s="9"/>
      <c r="D45" s="9"/>
      <c r="E45" s="6"/>
      <c r="F45" s="881"/>
      <c r="G45" s="881"/>
      <c r="H45" s="894">
        <v>2019</v>
      </c>
      <c r="I45" s="881">
        <v>6</v>
      </c>
      <c r="J45" s="881" t="s">
        <v>523</v>
      </c>
      <c r="K45" s="881" t="s">
        <v>523</v>
      </c>
      <c r="L45" s="881">
        <v>6</v>
      </c>
      <c r="O45" s="524"/>
      <c r="P45" s="621"/>
      <c r="Q45" s="621"/>
      <c r="R45" s="619"/>
    </row>
    <row r="46" spans="2:18" s="1" customFormat="1" ht="15" customHeight="1">
      <c r="B46" s="632"/>
      <c r="C46" s="9"/>
      <c r="D46" s="9"/>
      <c r="E46" s="6"/>
      <c r="F46" s="881"/>
      <c r="G46" s="881"/>
      <c r="H46" s="894">
        <v>2020</v>
      </c>
      <c r="I46" s="881">
        <v>3</v>
      </c>
      <c r="J46" s="881" t="s">
        <v>523</v>
      </c>
      <c r="K46" s="881" t="s">
        <v>523</v>
      </c>
      <c r="L46" s="881">
        <v>3</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42</v>
      </c>
      <c r="J48" s="881">
        <v>22</v>
      </c>
      <c r="K48" s="881">
        <v>7</v>
      </c>
      <c r="L48" s="881">
        <v>13</v>
      </c>
      <c r="O48" s="619"/>
      <c r="P48" s="619"/>
      <c r="Q48" s="619"/>
      <c r="R48" s="619"/>
    </row>
    <row r="49" spans="1:16380" s="1" customFormat="1" ht="15" customHeight="1">
      <c r="B49" s="10"/>
      <c r="C49" s="9"/>
      <c r="D49" s="9"/>
      <c r="E49" s="6"/>
      <c r="F49" s="881"/>
      <c r="G49" s="881"/>
      <c r="H49" s="894">
        <v>2019</v>
      </c>
      <c r="I49" s="881">
        <v>35</v>
      </c>
      <c r="J49" s="881">
        <v>20</v>
      </c>
      <c r="K49" s="881">
        <v>7</v>
      </c>
      <c r="L49" s="881">
        <v>8</v>
      </c>
    </row>
    <row r="50" spans="1:16380" s="1" customFormat="1" ht="15" customHeight="1">
      <c r="B50" s="10"/>
      <c r="C50" s="9"/>
      <c r="D50" s="9"/>
      <c r="E50" s="6"/>
      <c r="F50" s="881"/>
      <c r="G50" s="881"/>
      <c r="H50" s="894">
        <v>2020</v>
      </c>
      <c r="I50" s="881">
        <v>13</v>
      </c>
      <c r="J50" s="881">
        <v>9</v>
      </c>
      <c r="K50" s="881">
        <v>2</v>
      </c>
      <c r="L50" s="881">
        <v>2</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3914</v>
      </c>
      <c r="J8" s="882">
        <v>1356</v>
      </c>
      <c r="K8" s="882">
        <v>1046</v>
      </c>
      <c r="L8" s="882">
        <v>1512</v>
      </c>
    </row>
    <row r="9" spans="1:18" s="1" customFormat="1" ht="15" customHeight="1">
      <c r="B9" s="7" t="s">
        <v>133</v>
      </c>
      <c r="C9" s="4"/>
      <c r="D9" s="4"/>
      <c r="E9" s="6"/>
      <c r="F9" s="881"/>
      <c r="G9" s="881"/>
      <c r="H9" s="907">
        <v>2019</v>
      </c>
      <c r="I9" s="882">
        <v>2146</v>
      </c>
      <c r="J9" s="882">
        <v>765</v>
      </c>
      <c r="K9" s="882">
        <v>565</v>
      </c>
      <c r="L9" s="882">
        <v>816</v>
      </c>
    </row>
    <row r="10" spans="1:18" s="1" customFormat="1" ht="15" customHeight="1">
      <c r="B10" s="7"/>
      <c r="C10" s="4"/>
      <c r="D10" s="4"/>
      <c r="E10" s="6"/>
      <c r="F10" s="881"/>
      <c r="G10" s="881"/>
      <c r="H10" s="907">
        <v>2020</v>
      </c>
      <c r="I10" s="882">
        <v>1285</v>
      </c>
      <c r="J10" s="882">
        <v>476</v>
      </c>
      <c r="K10" s="882">
        <v>264</v>
      </c>
      <c r="L10" s="882">
        <v>545</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630</v>
      </c>
      <c r="J12" s="881">
        <v>206</v>
      </c>
      <c r="K12" s="881">
        <v>179</v>
      </c>
      <c r="L12" s="881">
        <v>245</v>
      </c>
    </row>
    <row r="13" spans="1:18" s="1" customFormat="1" ht="15" customHeight="1">
      <c r="B13" s="292" t="s">
        <v>135</v>
      </c>
      <c r="C13" s="9"/>
      <c r="D13" s="9"/>
      <c r="E13" s="6"/>
      <c r="F13" s="881"/>
      <c r="G13" s="881"/>
      <c r="H13" s="907">
        <v>2019</v>
      </c>
      <c r="I13" s="881">
        <v>67</v>
      </c>
      <c r="J13" s="881">
        <v>22</v>
      </c>
      <c r="K13" s="881">
        <v>19</v>
      </c>
      <c r="L13" s="881">
        <v>26</v>
      </c>
    </row>
    <row r="14" spans="1:18" s="1" customFormat="1" ht="15" customHeight="1">
      <c r="B14" s="7"/>
      <c r="C14" s="9"/>
      <c r="D14" s="9"/>
      <c r="E14" s="6"/>
      <c r="F14" s="881"/>
      <c r="G14" s="881"/>
      <c r="H14" s="907">
        <v>2020</v>
      </c>
      <c r="I14" s="881">
        <v>75</v>
      </c>
      <c r="J14" s="881">
        <v>27</v>
      </c>
      <c r="K14" s="881">
        <v>12</v>
      </c>
      <c r="L14" s="881">
        <v>36</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590</v>
      </c>
      <c r="J16" s="881">
        <v>195</v>
      </c>
      <c r="K16" s="881">
        <v>169</v>
      </c>
      <c r="L16" s="881">
        <v>226</v>
      </c>
      <c r="N16" s="426"/>
      <c r="O16" s="621"/>
      <c r="P16" s="621"/>
      <c r="Q16" s="621"/>
      <c r="R16" s="619"/>
    </row>
    <row r="17" spans="2:18" s="1" customFormat="1" ht="15" customHeight="1">
      <c r="B17" s="292"/>
      <c r="C17" s="9"/>
      <c r="D17" s="9"/>
      <c r="E17" s="6"/>
      <c r="F17" s="881"/>
      <c r="G17" s="881"/>
      <c r="H17" s="907">
        <v>2019</v>
      </c>
      <c r="I17" s="881">
        <v>65</v>
      </c>
      <c r="J17" s="881">
        <v>21</v>
      </c>
      <c r="K17" s="881">
        <v>19</v>
      </c>
      <c r="L17" s="881">
        <v>25</v>
      </c>
      <c r="N17" s="426"/>
      <c r="O17" s="621"/>
      <c r="P17" s="621"/>
      <c r="Q17" s="621"/>
      <c r="R17" s="619"/>
    </row>
    <row r="18" spans="2:18" s="1" customFormat="1" ht="15" customHeight="1">
      <c r="B18" s="292"/>
      <c r="C18" s="9"/>
      <c r="D18" s="9"/>
      <c r="E18" s="6"/>
      <c r="F18" s="901"/>
      <c r="G18" s="901"/>
      <c r="H18" s="907">
        <v>2020</v>
      </c>
      <c r="I18" s="901">
        <v>72</v>
      </c>
      <c r="J18" s="901">
        <v>27</v>
      </c>
      <c r="K18" s="901">
        <v>12</v>
      </c>
      <c r="L18" s="901">
        <v>33</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881"/>
      <c r="H21" s="907">
        <v>2019</v>
      </c>
      <c r="I21" s="881" t="s">
        <v>523</v>
      </c>
      <c r="J21" s="881" t="s">
        <v>523</v>
      </c>
      <c r="K21" s="881" t="s">
        <v>523</v>
      </c>
      <c r="L21" s="881" t="s">
        <v>523</v>
      </c>
      <c r="N21" s="426"/>
      <c r="O21" s="623"/>
      <c r="P21" s="623"/>
      <c r="Q21" s="623"/>
      <c r="R21" s="619"/>
    </row>
    <row r="22" spans="2:18" s="1" customFormat="1" ht="15" customHeight="1">
      <c r="B22" s="292"/>
      <c r="C22" s="9"/>
      <c r="D22" s="9"/>
      <c r="E22" s="6"/>
      <c r="F22" s="881"/>
      <c r="G22" s="881"/>
      <c r="H22" s="907">
        <v>2020</v>
      </c>
      <c r="I22" s="881" t="s">
        <v>523</v>
      </c>
      <c r="J22" s="881" t="s">
        <v>523</v>
      </c>
      <c r="K22" s="881" t="s">
        <v>523</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7</v>
      </c>
      <c r="J24" s="881" t="s">
        <v>523</v>
      </c>
      <c r="K24" s="881" t="s">
        <v>523</v>
      </c>
      <c r="L24" s="881">
        <v>7</v>
      </c>
      <c r="N24" s="426"/>
      <c r="O24" s="621"/>
      <c r="P24" s="621"/>
      <c r="Q24" s="621"/>
      <c r="R24" s="619"/>
    </row>
    <row r="25" spans="2:18" s="1" customFormat="1" ht="15" customHeight="1">
      <c r="B25" s="803" t="s">
        <v>455</v>
      </c>
      <c r="C25" s="9"/>
      <c r="D25" s="9"/>
      <c r="E25" s="6"/>
      <c r="F25" s="881"/>
      <c r="G25" s="881"/>
      <c r="H25" s="907">
        <v>2019</v>
      </c>
      <c r="I25" s="881">
        <v>1</v>
      </c>
      <c r="J25" s="881" t="s">
        <v>523</v>
      </c>
      <c r="K25" s="881" t="s">
        <v>523</v>
      </c>
      <c r="L25" s="881">
        <v>1</v>
      </c>
      <c r="N25" s="426"/>
      <c r="O25" s="621"/>
      <c r="P25" s="621"/>
      <c r="Q25" s="621"/>
      <c r="R25" s="619"/>
    </row>
    <row r="26" spans="2:18" s="1" customFormat="1" ht="15" customHeight="1">
      <c r="B26" s="632"/>
      <c r="C26" s="9"/>
      <c r="D26" s="9"/>
      <c r="E26" s="6"/>
      <c r="F26" s="881"/>
      <c r="G26" s="881"/>
      <c r="H26" s="907">
        <v>2020</v>
      </c>
      <c r="I26" s="881">
        <v>2</v>
      </c>
      <c r="J26" s="881" t="s">
        <v>523</v>
      </c>
      <c r="K26" s="881" t="s">
        <v>523</v>
      </c>
      <c r="L26" s="881">
        <v>2</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v>
      </c>
      <c r="J28" s="881" t="s">
        <v>523</v>
      </c>
      <c r="K28" s="881" t="s">
        <v>523</v>
      </c>
      <c r="L28" s="881">
        <v>1</v>
      </c>
      <c r="N28" s="426"/>
      <c r="O28" s="623"/>
      <c r="P28" s="623"/>
      <c r="Q28" s="623"/>
      <c r="R28" s="619"/>
    </row>
    <row r="29" spans="2:18" s="1" customFormat="1" ht="15" customHeight="1">
      <c r="B29" s="803" t="s">
        <v>457</v>
      </c>
      <c r="C29" s="9"/>
      <c r="D29" s="9"/>
      <c r="E29" s="6"/>
      <c r="F29" s="881"/>
      <c r="G29" s="881"/>
      <c r="H29" s="907">
        <v>2019</v>
      </c>
      <c r="I29" s="881" t="s">
        <v>523</v>
      </c>
      <c r="J29" s="881" t="s">
        <v>523</v>
      </c>
      <c r="K29" s="881" t="s">
        <v>523</v>
      </c>
      <c r="L29" s="881" t="s">
        <v>523</v>
      </c>
    </row>
    <row r="30" spans="2:18" s="1" customFormat="1" ht="15" customHeight="1">
      <c r="B30" s="632"/>
      <c r="C30" s="9"/>
      <c r="D30" s="9"/>
      <c r="E30" s="6"/>
      <c r="F30" s="881"/>
      <c r="G30" s="881"/>
      <c r="H30" s="907">
        <v>2020</v>
      </c>
      <c r="I30" s="881">
        <v>1</v>
      </c>
      <c r="J30" s="881" t="s">
        <v>523</v>
      </c>
      <c r="K30" s="881" t="s">
        <v>523</v>
      </c>
      <c r="L30" s="881">
        <v>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32</v>
      </c>
      <c r="J32" s="881">
        <v>11</v>
      </c>
      <c r="K32" s="881">
        <v>10</v>
      </c>
      <c r="L32" s="881">
        <v>11</v>
      </c>
      <c r="P32" s="619"/>
      <c r="Q32" s="619"/>
    </row>
    <row r="33" spans="2:19" s="1" customFormat="1" ht="15" customHeight="1">
      <c r="B33" s="804" t="s">
        <v>459</v>
      </c>
      <c r="C33" s="9"/>
      <c r="D33" s="9"/>
      <c r="E33" s="6"/>
      <c r="F33" s="881"/>
      <c r="G33" s="881"/>
      <c r="H33" s="907">
        <v>2019</v>
      </c>
      <c r="I33" s="881">
        <v>1</v>
      </c>
      <c r="J33" s="881">
        <v>1</v>
      </c>
      <c r="K33" s="881" t="s">
        <v>523</v>
      </c>
      <c r="L33" s="881" t="s">
        <v>523</v>
      </c>
      <c r="N33" s="619"/>
      <c r="O33" s="619"/>
      <c r="P33" s="619"/>
      <c r="Q33" s="619"/>
      <c r="R33" s="619"/>
      <c r="S33" s="619"/>
    </row>
    <row r="34" spans="2:19" s="1" customFormat="1" ht="15" customHeight="1">
      <c r="B34" s="4"/>
      <c r="C34" s="9"/>
      <c r="D34" s="9"/>
      <c r="E34" s="6"/>
      <c r="F34" s="881"/>
      <c r="G34" s="881"/>
      <c r="H34" s="907">
        <v>2020</v>
      </c>
      <c r="I34" s="881" t="s">
        <v>523</v>
      </c>
      <c r="J34" s="881" t="s">
        <v>523</v>
      </c>
      <c r="K34" s="881" t="s">
        <v>523</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3284</v>
      </c>
      <c r="J36" s="881">
        <v>1150</v>
      </c>
      <c r="K36" s="881">
        <v>867</v>
      </c>
      <c r="L36" s="881">
        <v>1267</v>
      </c>
      <c r="M36" s="33"/>
    </row>
    <row r="37" spans="2:19" s="1" customFormat="1" ht="15" customHeight="1">
      <c r="B37" s="292" t="s">
        <v>93</v>
      </c>
      <c r="C37" s="9"/>
      <c r="D37" s="9"/>
      <c r="E37" s="6"/>
      <c r="F37" s="881"/>
      <c r="G37" s="881"/>
      <c r="H37" s="907">
        <v>2019</v>
      </c>
      <c r="I37" s="881">
        <v>2079</v>
      </c>
      <c r="J37" s="881">
        <v>743</v>
      </c>
      <c r="K37" s="881">
        <v>546</v>
      </c>
      <c r="L37" s="881">
        <v>790</v>
      </c>
      <c r="M37" s="33"/>
    </row>
    <row r="38" spans="2:19" s="1" customFormat="1" ht="15" customHeight="1">
      <c r="B38" s="4"/>
      <c r="C38" s="9"/>
      <c r="D38" s="9"/>
      <c r="E38" s="6"/>
      <c r="F38" s="881"/>
      <c r="G38" s="881"/>
      <c r="H38" s="907">
        <v>2020</v>
      </c>
      <c r="I38" s="881">
        <v>1210</v>
      </c>
      <c r="J38" s="881">
        <v>449</v>
      </c>
      <c r="K38" s="881">
        <v>252</v>
      </c>
      <c r="L38" s="881">
        <v>509</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3071</v>
      </c>
      <c r="J40" s="881">
        <v>1098</v>
      </c>
      <c r="K40" s="881">
        <v>836</v>
      </c>
      <c r="L40" s="881">
        <v>1137</v>
      </c>
    </row>
    <row r="41" spans="2:19" s="1" customFormat="1" ht="15" customHeight="1">
      <c r="B41" s="292"/>
      <c r="C41" s="630"/>
      <c r="D41" s="9"/>
      <c r="E41" s="6"/>
      <c r="F41" s="881"/>
      <c r="G41" s="881"/>
      <c r="H41" s="907">
        <v>2019</v>
      </c>
      <c r="I41" s="881">
        <v>1968</v>
      </c>
      <c r="J41" s="881">
        <v>708</v>
      </c>
      <c r="K41" s="881">
        <v>529</v>
      </c>
      <c r="L41" s="881">
        <v>731</v>
      </c>
    </row>
    <row r="42" spans="2:19" s="1" customFormat="1" ht="15" customHeight="1">
      <c r="B42" s="292"/>
      <c r="C42" s="630"/>
      <c r="D42" s="9"/>
      <c r="E42" s="6"/>
      <c r="F42" s="881"/>
      <c r="G42" s="881"/>
      <c r="H42" s="907">
        <v>2020</v>
      </c>
      <c r="I42" s="881">
        <v>1184</v>
      </c>
      <c r="J42" s="881">
        <v>447</v>
      </c>
      <c r="K42" s="881">
        <v>252</v>
      </c>
      <c r="L42" s="881">
        <v>485</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2</v>
      </c>
      <c r="J44" s="881" t="s">
        <v>523</v>
      </c>
      <c r="K44" s="881">
        <v>1</v>
      </c>
      <c r="L44" s="881">
        <v>1</v>
      </c>
    </row>
    <row r="45" spans="2:19" s="1" customFormat="1" ht="15" customHeight="1">
      <c r="B45" s="802" t="s">
        <v>452</v>
      </c>
      <c r="C45" s="630"/>
      <c r="D45" s="9"/>
      <c r="E45" s="6"/>
      <c r="F45" s="881"/>
      <c r="G45" s="881"/>
      <c r="H45" s="907">
        <v>2019</v>
      </c>
      <c r="I45" s="881" t="s">
        <v>523</v>
      </c>
      <c r="J45" s="881" t="s">
        <v>523</v>
      </c>
      <c r="K45" s="881" t="s">
        <v>523</v>
      </c>
      <c r="L45" s="881" t="s">
        <v>523</v>
      </c>
    </row>
    <row r="46" spans="2:19" s="1" customFormat="1" ht="15" customHeight="1">
      <c r="B46" s="292"/>
      <c r="C46" s="630"/>
      <c r="D46" s="9"/>
      <c r="E46" s="6"/>
      <c r="F46" s="881"/>
      <c r="G46" s="881"/>
      <c r="H46" s="907">
        <v>2020</v>
      </c>
      <c r="I46" s="881" t="s">
        <v>523</v>
      </c>
      <c r="J46" s="881" t="s">
        <v>523</v>
      </c>
      <c r="K46" s="881" t="s">
        <v>523</v>
      </c>
      <c r="L46" s="881" t="s">
        <v>523</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54</v>
      </c>
      <c r="J48" s="881">
        <v>1</v>
      </c>
      <c r="K48" s="881" t="s">
        <v>523</v>
      </c>
      <c r="L48" s="881">
        <v>53</v>
      </c>
    </row>
    <row r="49" spans="1:13" s="1" customFormat="1" ht="15" customHeight="1">
      <c r="B49" s="803" t="s">
        <v>455</v>
      </c>
      <c r="C49" s="630"/>
      <c r="D49" s="9"/>
      <c r="E49" s="6"/>
      <c r="F49" s="881"/>
      <c r="G49" s="881"/>
      <c r="H49" s="907">
        <v>2019</v>
      </c>
      <c r="I49" s="881">
        <v>30</v>
      </c>
      <c r="J49" s="881" t="s">
        <v>523</v>
      </c>
      <c r="K49" s="881" t="s">
        <v>523</v>
      </c>
      <c r="L49" s="881">
        <v>30</v>
      </c>
    </row>
    <row r="50" spans="1:13" s="1" customFormat="1" ht="15" customHeight="1">
      <c r="B50" s="632"/>
      <c r="C50" s="630"/>
      <c r="D50" s="9"/>
      <c r="E50" s="6"/>
      <c r="F50" s="881"/>
      <c r="G50" s="881"/>
      <c r="H50" s="907">
        <v>2020</v>
      </c>
      <c r="I50" s="881">
        <v>22</v>
      </c>
      <c r="J50" s="881" t="s">
        <v>523</v>
      </c>
      <c r="K50" s="881" t="s">
        <v>523</v>
      </c>
      <c r="L50" s="881">
        <v>22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16</v>
      </c>
      <c r="J52" s="881" t="s">
        <v>523</v>
      </c>
      <c r="K52" s="881">
        <v>1</v>
      </c>
      <c r="L52" s="881">
        <v>15</v>
      </c>
    </row>
    <row r="53" spans="1:13" s="1" customFormat="1" ht="15" customHeight="1">
      <c r="B53" s="803" t="s">
        <v>457</v>
      </c>
      <c r="C53" s="630"/>
      <c r="D53" s="9"/>
      <c r="E53" s="6"/>
      <c r="F53" s="881"/>
      <c r="G53" s="881"/>
      <c r="H53" s="907">
        <v>2019</v>
      </c>
      <c r="I53" s="881">
        <v>4</v>
      </c>
      <c r="J53" s="881" t="s">
        <v>523</v>
      </c>
      <c r="K53" s="881" t="s">
        <v>523</v>
      </c>
      <c r="L53" s="881">
        <v>4</v>
      </c>
    </row>
    <row r="54" spans="1:13" s="1" customFormat="1" ht="15" customHeight="1">
      <c r="B54" s="632"/>
      <c r="C54" s="630"/>
      <c r="D54" s="9"/>
      <c r="E54" s="6"/>
      <c r="F54" s="881"/>
      <c r="G54" s="881"/>
      <c r="H54" s="907">
        <v>2020</v>
      </c>
      <c r="I54" s="881">
        <v>1</v>
      </c>
      <c r="J54" s="881" t="s">
        <v>523</v>
      </c>
      <c r="K54" s="881" t="s">
        <v>523</v>
      </c>
      <c r="L54" s="881">
        <v>1</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141</v>
      </c>
      <c r="J56" s="881">
        <v>51</v>
      </c>
      <c r="K56" s="881">
        <v>29</v>
      </c>
      <c r="L56" s="881">
        <v>61</v>
      </c>
    </row>
    <row r="57" spans="1:13" s="1" customFormat="1" ht="15" customHeight="1">
      <c r="B57" s="804" t="s">
        <v>459</v>
      </c>
      <c r="C57" s="9"/>
      <c r="D57" s="9"/>
      <c r="E57" s="6"/>
      <c r="F57" s="881"/>
      <c r="G57" s="881"/>
      <c r="H57" s="907">
        <v>2019</v>
      </c>
      <c r="I57" s="881">
        <v>77</v>
      </c>
      <c r="J57" s="881">
        <v>35</v>
      </c>
      <c r="K57" s="881">
        <v>17</v>
      </c>
      <c r="L57" s="881">
        <v>25</v>
      </c>
    </row>
    <row r="58" spans="1:13" s="1" customFormat="1" ht="15" customHeight="1">
      <c r="B58" s="10"/>
      <c r="C58" s="9"/>
      <c r="D58" s="9"/>
      <c r="E58" s="6"/>
      <c r="F58" s="881"/>
      <c r="G58" s="881"/>
      <c r="H58" s="907">
        <v>2020</v>
      </c>
      <c r="I58" s="881">
        <v>3</v>
      </c>
      <c r="J58" s="881">
        <v>2</v>
      </c>
      <c r="K58" s="881" t="s">
        <v>523</v>
      </c>
      <c r="L58" s="881">
        <v>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3914</v>
      </c>
      <c r="J8" s="882">
        <v>1356</v>
      </c>
      <c r="K8" s="882">
        <v>1046</v>
      </c>
      <c r="L8" s="882">
        <v>1512</v>
      </c>
    </row>
    <row r="9" spans="1:19" s="1" customFormat="1" ht="15" customHeight="1">
      <c r="B9" s="4" t="s">
        <v>133</v>
      </c>
      <c r="C9" s="4"/>
      <c r="D9" s="4"/>
      <c r="E9" s="6"/>
      <c r="F9" s="881"/>
      <c r="G9" s="881"/>
      <c r="H9" s="907">
        <v>2019</v>
      </c>
      <c r="I9" s="882">
        <v>2146</v>
      </c>
      <c r="J9" s="882">
        <v>765</v>
      </c>
      <c r="K9" s="882">
        <v>565</v>
      </c>
      <c r="L9" s="882">
        <v>816</v>
      </c>
    </row>
    <row r="10" spans="1:19" s="1" customFormat="1" ht="15" customHeight="1">
      <c r="B10" s="4"/>
      <c r="C10" s="4"/>
      <c r="D10" s="4"/>
      <c r="E10" s="6"/>
      <c r="F10" s="881"/>
      <c r="G10" s="881"/>
      <c r="H10" s="907">
        <v>2020</v>
      </c>
      <c r="I10" s="882">
        <v>1285</v>
      </c>
      <c r="J10" s="882">
        <v>476</v>
      </c>
      <c r="K10" s="882">
        <v>264</v>
      </c>
      <c r="L10" s="882">
        <v>545</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630</v>
      </c>
      <c r="J12" s="881">
        <v>206</v>
      </c>
      <c r="K12" s="881">
        <v>179</v>
      </c>
      <c r="L12" s="881">
        <v>245</v>
      </c>
      <c r="N12" s="619"/>
      <c r="O12" s="426"/>
      <c r="P12" s="426"/>
      <c r="Q12" s="426"/>
      <c r="R12" s="426"/>
      <c r="S12" s="426"/>
    </row>
    <row r="13" spans="1:19" s="1" customFormat="1" ht="15" customHeight="1">
      <c r="B13" s="292" t="s">
        <v>135</v>
      </c>
      <c r="C13" s="9"/>
      <c r="D13" s="9"/>
      <c r="E13" s="6"/>
      <c r="F13" s="881"/>
      <c r="G13" s="881"/>
      <c r="H13" s="907">
        <v>2019</v>
      </c>
      <c r="I13" s="881">
        <v>67</v>
      </c>
      <c r="J13" s="881">
        <v>22</v>
      </c>
      <c r="K13" s="881">
        <v>19</v>
      </c>
      <c r="L13" s="881">
        <v>26</v>
      </c>
      <c r="N13" s="120"/>
      <c r="O13" s="426"/>
      <c r="P13" s="426"/>
      <c r="Q13" s="426"/>
      <c r="R13" s="426"/>
      <c r="S13" s="426"/>
    </row>
    <row r="14" spans="1:19" s="1" customFormat="1" ht="15" customHeight="1">
      <c r="B14" s="7"/>
      <c r="C14" s="9"/>
      <c r="D14" s="9"/>
      <c r="E14" s="6"/>
      <c r="F14" s="881"/>
      <c r="G14" s="881"/>
      <c r="H14" s="907">
        <v>2020</v>
      </c>
      <c r="I14" s="881">
        <v>75</v>
      </c>
      <c r="J14" s="881">
        <v>27</v>
      </c>
      <c r="K14" s="881">
        <v>12</v>
      </c>
      <c r="L14" s="881">
        <v>36</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v>1</v>
      </c>
      <c r="J18" s="881" t="s">
        <v>523</v>
      </c>
      <c r="K18" s="881">
        <v>1</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24</v>
      </c>
      <c r="J20" s="881">
        <v>4</v>
      </c>
      <c r="K20" s="881">
        <v>3</v>
      </c>
      <c r="L20" s="881">
        <v>17</v>
      </c>
      <c r="N20" s="640"/>
      <c r="O20" s="640"/>
      <c r="P20" s="640"/>
      <c r="Q20" s="640"/>
      <c r="R20" s="437"/>
      <c r="S20" s="437"/>
    </row>
    <row r="21" spans="2:19" s="162" customFormat="1" ht="15" customHeight="1">
      <c r="B21" s="802" t="s">
        <v>463</v>
      </c>
      <c r="C21" s="9"/>
      <c r="D21" s="9"/>
      <c r="E21" s="6"/>
      <c r="F21" s="881"/>
      <c r="G21" s="881"/>
      <c r="H21" s="907">
        <v>2019</v>
      </c>
      <c r="I21" s="881">
        <v>4</v>
      </c>
      <c r="J21" s="881">
        <v>2</v>
      </c>
      <c r="K21" s="881">
        <v>1</v>
      </c>
      <c r="L21" s="881">
        <v>1</v>
      </c>
      <c r="N21" s="639"/>
      <c r="O21" s="639"/>
      <c r="P21" s="639"/>
      <c r="Q21" s="639"/>
      <c r="R21" s="437"/>
      <c r="S21" s="437"/>
    </row>
    <row r="22" spans="2:19" s="162" customFormat="1" ht="15" customHeight="1">
      <c r="B22" s="292"/>
      <c r="C22" s="9"/>
      <c r="D22" s="9"/>
      <c r="E22" s="6"/>
      <c r="F22" s="881"/>
      <c r="G22" s="881"/>
      <c r="H22" s="907">
        <v>2020</v>
      </c>
      <c r="I22" s="881">
        <v>7</v>
      </c>
      <c r="J22" s="881">
        <v>3</v>
      </c>
      <c r="K22" s="881" t="s">
        <v>523</v>
      </c>
      <c r="L22" s="881">
        <v>4</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490</v>
      </c>
      <c r="J24" s="881">
        <v>166</v>
      </c>
      <c r="K24" s="881">
        <v>140</v>
      </c>
      <c r="L24" s="881">
        <v>184</v>
      </c>
      <c r="N24" s="639"/>
      <c r="O24" s="639"/>
      <c r="P24" s="639"/>
      <c r="Q24" s="639"/>
      <c r="R24" s="437"/>
      <c r="S24" s="437"/>
    </row>
    <row r="25" spans="2:19" s="162" customFormat="1" ht="15" customHeight="1">
      <c r="B25" s="803" t="s">
        <v>465</v>
      </c>
      <c r="C25" s="9"/>
      <c r="D25" s="9"/>
      <c r="E25" s="6"/>
      <c r="F25" s="881"/>
      <c r="G25" s="881"/>
      <c r="H25" s="907">
        <v>2019</v>
      </c>
      <c r="I25" s="881">
        <v>47</v>
      </c>
      <c r="J25" s="881">
        <v>14</v>
      </c>
      <c r="K25" s="881">
        <v>13</v>
      </c>
      <c r="L25" s="881">
        <v>20</v>
      </c>
      <c r="N25" s="640"/>
      <c r="O25" s="640"/>
      <c r="P25" s="640"/>
      <c r="Q25" s="640"/>
      <c r="R25" s="437"/>
      <c r="S25" s="437"/>
    </row>
    <row r="26" spans="2:19" s="162" customFormat="1" ht="15" customHeight="1">
      <c r="B26" s="632"/>
      <c r="C26" s="9"/>
      <c r="D26" s="9"/>
      <c r="E26" s="6"/>
      <c r="F26" s="881"/>
      <c r="G26" s="881"/>
      <c r="H26" s="907">
        <v>2020</v>
      </c>
      <c r="I26" s="881">
        <v>44</v>
      </c>
      <c r="J26" s="881">
        <v>16</v>
      </c>
      <c r="K26" s="881">
        <v>7</v>
      </c>
      <c r="L26" s="881">
        <v>21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116</v>
      </c>
      <c r="J28" s="881">
        <v>36</v>
      </c>
      <c r="K28" s="881">
        <v>36</v>
      </c>
      <c r="L28" s="881">
        <v>44</v>
      </c>
      <c r="N28" s="638"/>
      <c r="O28" s="638"/>
      <c r="P28" s="638"/>
      <c r="Q28" s="638"/>
      <c r="R28" s="638"/>
    </row>
    <row r="29" spans="2:19" s="162" customFormat="1" ht="15" customHeight="1">
      <c r="B29" s="803" t="s">
        <v>467</v>
      </c>
      <c r="C29" s="9"/>
      <c r="D29" s="9"/>
      <c r="E29" s="6"/>
      <c r="F29" s="881"/>
      <c r="G29" s="881"/>
      <c r="H29" s="907">
        <v>2019</v>
      </c>
      <c r="I29" s="881">
        <v>16</v>
      </c>
      <c r="J29" s="881">
        <v>6</v>
      </c>
      <c r="K29" s="881">
        <v>5</v>
      </c>
      <c r="L29" s="881">
        <v>5</v>
      </c>
      <c r="N29" s="638"/>
      <c r="O29" s="638"/>
      <c r="P29" s="638"/>
      <c r="Q29" s="638"/>
      <c r="R29" s="638"/>
    </row>
    <row r="30" spans="2:19" s="162" customFormat="1" ht="15" customHeight="1">
      <c r="B30" s="4"/>
      <c r="C30" s="9"/>
      <c r="D30" s="9"/>
      <c r="E30" s="6"/>
      <c r="F30" s="881"/>
      <c r="G30" s="881"/>
      <c r="H30" s="907">
        <v>2020</v>
      </c>
      <c r="I30" s="881">
        <v>23</v>
      </c>
      <c r="J30" s="881">
        <v>8</v>
      </c>
      <c r="K30" s="881">
        <v>4</v>
      </c>
      <c r="L30" s="881">
        <v>11</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3284</v>
      </c>
      <c r="J32" s="881">
        <v>1150</v>
      </c>
      <c r="K32" s="881">
        <v>867</v>
      </c>
      <c r="L32" s="881">
        <v>1267</v>
      </c>
    </row>
    <row r="33" spans="2:14" s="162" customFormat="1" ht="15" customHeight="1">
      <c r="B33" s="292" t="s">
        <v>93</v>
      </c>
      <c r="C33" s="9"/>
      <c r="D33" s="9"/>
      <c r="E33" s="6"/>
      <c r="F33" s="881"/>
      <c r="G33" s="881"/>
      <c r="H33" s="907">
        <v>2019</v>
      </c>
      <c r="I33" s="881">
        <v>2079</v>
      </c>
      <c r="J33" s="881">
        <v>743</v>
      </c>
      <c r="K33" s="881">
        <v>546</v>
      </c>
      <c r="L33" s="881">
        <v>790</v>
      </c>
    </row>
    <row r="34" spans="2:14" s="162" customFormat="1" ht="15" customHeight="1">
      <c r="B34" s="4"/>
      <c r="C34" s="9"/>
      <c r="D34" s="9"/>
      <c r="E34" s="6"/>
      <c r="F34" s="881"/>
      <c r="G34" s="881"/>
      <c r="H34" s="907">
        <v>2020</v>
      </c>
      <c r="I34" s="881">
        <v>1210</v>
      </c>
      <c r="J34" s="881">
        <v>449</v>
      </c>
      <c r="K34" s="881">
        <v>252</v>
      </c>
      <c r="L34" s="881">
        <v>509</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v>1</v>
      </c>
      <c r="J37" s="881" t="s">
        <v>523</v>
      </c>
      <c r="K37" s="881" t="s">
        <v>523</v>
      </c>
      <c r="L37" s="881">
        <v>1</v>
      </c>
      <c r="N37" s="639"/>
    </row>
    <row r="38" spans="2:14" s="162" customFormat="1" ht="15" customHeight="1">
      <c r="B38" s="292"/>
      <c r="C38" s="9"/>
      <c r="D38" s="9"/>
      <c r="E38" s="6"/>
      <c r="F38" s="881"/>
      <c r="G38" s="881"/>
      <c r="H38" s="907">
        <v>2020</v>
      </c>
      <c r="I38" s="881">
        <v>1</v>
      </c>
      <c r="J38" s="881" t="s">
        <v>523</v>
      </c>
      <c r="K38" s="881" t="s">
        <v>523</v>
      </c>
      <c r="L38" s="881">
        <v>1</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254</v>
      </c>
      <c r="J40" s="881">
        <v>84</v>
      </c>
      <c r="K40" s="881">
        <v>68</v>
      </c>
      <c r="L40" s="881">
        <v>102</v>
      </c>
      <c r="N40" s="639"/>
    </row>
    <row r="41" spans="2:14" s="162" customFormat="1" ht="15" customHeight="1">
      <c r="B41" s="802" t="s">
        <v>463</v>
      </c>
      <c r="C41" s="9"/>
      <c r="D41" s="9"/>
      <c r="E41" s="6"/>
      <c r="F41" s="881"/>
      <c r="G41" s="881"/>
      <c r="H41" s="907">
        <v>2019</v>
      </c>
      <c r="I41" s="881">
        <v>99</v>
      </c>
      <c r="J41" s="881">
        <v>30</v>
      </c>
      <c r="K41" s="881">
        <v>16</v>
      </c>
      <c r="L41" s="881">
        <v>53</v>
      </c>
    </row>
    <row r="42" spans="2:14" s="162" customFormat="1" ht="15" customHeight="1">
      <c r="B42" s="292"/>
      <c r="C42" s="9"/>
      <c r="D42" s="9"/>
      <c r="E42" s="6"/>
      <c r="F42" s="881"/>
      <c r="G42" s="881"/>
      <c r="H42" s="907">
        <v>2020</v>
      </c>
      <c r="I42" s="881">
        <v>67</v>
      </c>
      <c r="J42" s="881">
        <v>20</v>
      </c>
      <c r="K42" s="881">
        <v>9</v>
      </c>
      <c r="L42" s="881">
        <v>38</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2459</v>
      </c>
      <c r="J44" s="881">
        <v>841</v>
      </c>
      <c r="K44" s="881">
        <v>662</v>
      </c>
      <c r="L44" s="881">
        <v>956</v>
      </c>
    </row>
    <row r="45" spans="2:14" s="162" customFormat="1" ht="15" customHeight="1">
      <c r="B45" s="803" t="s">
        <v>465</v>
      </c>
      <c r="C45" s="9"/>
      <c r="D45" s="9"/>
      <c r="E45" s="6"/>
      <c r="F45" s="881"/>
      <c r="G45" s="881"/>
      <c r="H45" s="907">
        <v>2019</v>
      </c>
      <c r="I45" s="881">
        <v>1622</v>
      </c>
      <c r="J45" s="881">
        <v>569</v>
      </c>
      <c r="K45" s="881">
        <v>446</v>
      </c>
      <c r="L45" s="881">
        <v>607</v>
      </c>
    </row>
    <row r="46" spans="2:14" s="162" customFormat="1" ht="15" customHeight="1">
      <c r="B46" s="632"/>
      <c r="C46" s="9"/>
      <c r="D46" s="9"/>
      <c r="E46" s="6"/>
      <c r="F46" s="881"/>
      <c r="G46" s="881"/>
      <c r="H46" s="907">
        <v>2020</v>
      </c>
      <c r="I46" s="881">
        <v>971</v>
      </c>
      <c r="J46" s="881">
        <v>360</v>
      </c>
      <c r="K46" s="881">
        <v>214</v>
      </c>
      <c r="L46" s="881">
        <v>397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571</v>
      </c>
      <c r="J48" s="881">
        <v>225</v>
      </c>
      <c r="K48" s="881">
        <v>137</v>
      </c>
      <c r="L48" s="881">
        <v>209</v>
      </c>
    </row>
    <row r="49" spans="1:14" s="162" customFormat="1" ht="15" customHeight="1">
      <c r="B49" s="803" t="s">
        <v>467</v>
      </c>
      <c r="C49" s="9"/>
      <c r="D49" s="9"/>
      <c r="E49" s="6"/>
      <c r="F49" s="881"/>
      <c r="G49" s="881"/>
      <c r="H49" s="907">
        <v>2019</v>
      </c>
      <c r="I49" s="881">
        <v>357</v>
      </c>
      <c r="J49" s="881">
        <v>144</v>
      </c>
      <c r="K49" s="881">
        <v>84</v>
      </c>
      <c r="L49" s="881">
        <v>129</v>
      </c>
    </row>
    <row r="50" spans="1:14" s="162" customFormat="1" ht="15" customHeight="1">
      <c r="B50" s="10"/>
      <c r="C50" s="9"/>
      <c r="D50" s="9"/>
      <c r="E50" s="6"/>
      <c r="F50" s="881"/>
      <c r="G50" s="881"/>
      <c r="H50" s="907">
        <v>2020</v>
      </c>
      <c r="I50" s="881">
        <v>171</v>
      </c>
      <c r="J50" s="881">
        <v>69</v>
      </c>
      <c r="K50" s="881">
        <v>29</v>
      </c>
      <c r="L50" s="881">
        <v>73</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86.5</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13.5</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31.3</v>
      </c>
      <c r="H26" s="716"/>
    </row>
    <row r="27" spans="1:9" s="686" customFormat="1" ht="15" customHeight="1">
      <c r="B27" s="698" t="s">
        <v>5</v>
      </c>
      <c r="C27" s="717"/>
      <c r="D27" s="717"/>
      <c r="G27" s="307"/>
      <c r="H27" s="700"/>
    </row>
    <row r="28" spans="1:9" s="686" customFormat="1" ht="15" customHeight="1">
      <c r="B28" s="718" t="s">
        <v>400</v>
      </c>
      <c r="C28" s="719"/>
      <c r="D28" s="719"/>
      <c r="E28" s="713"/>
      <c r="G28" s="670">
        <v>36.5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32.200000000000003</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129</v>
      </c>
      <c r="K11" s="934">
        <v>13</v>
      </c>
      <c r="L11" s="934">
        <v>35</v>
      </c>
      <c r="M11" s="934">
        <v>81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65</v>
      </c>
      <c r="K14" s="935">
        <v>8</v>
      </c>
      <c r="L14" s="935">
        <v>28</v>
      </c>
      <c r="M14" s="935">
        <v>29</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6</v>
      </c>
      <c r="K17" s="935" t="s">
        <v>536</v>
      </c>
      <c r="L17" s="935" t="s">
        <v>536</v>
      </c>
      <c r="M17" s="935">
        <v>3</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4</v>
      </c>
      <c r="K20" s="935" t="s">
        <v>494</v>
      </c>
      <c r="L20" s="935" t="s">
        <v>536</v>
      </c>
      <c r="M20" s="935">
        <v>3</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54</v>
      </c>
      <c r="K23" s="935">
        <v>4</v>
      </c>
      <c r="L23" s="935">
        <v>4</v>
      </c>
      <c r="M23" s="935">
        <v>46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15</v>
      </c>
      <c r="K26" s="935" t="s">
        <v>536</v>
      </c>
      <c r="L26" s="935" t="s">
        <v>536</v>
      </c>
      <c r="M26" s="935">
        <v>12</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121</v>
      </c>
      <c r="K29" s="935">
        <v>20</v>
      </c>
      <c r="L29" s="935">
        <v>25</v>
      </c>
      <c r="M29" s="935">
        <v>76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144</v>
      </c>
      <c r="K32" s="935">
        <v>26</v>
      </c>
      <c r="L32" s="935">
        <v>22</v>
      </c>
      <c r="M32" s="935">
        <v>96</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2528</v>
      </c>
      <c r="K35" s="935">
        <v>479</v>
      </c>
      <c r="L35" s="935">
        <v>701</v>
      </c>
      <c r="M35" s="935">
        <v>1348</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2528</v>
      </c>
      <c r="K12" s="938">
        <v>479</v>
      </c>
      <c r="L12" s="938">
        <v>701</v>
      </c>
      <c r="M12" s="938">
        <v>1348</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3</v>
      </c>
      <c r="K15" s="937" t="s">
        <v>494</v>
      </c>
      <c r="L15" s="937" t="s">
        <v>494</v>
      </c>
      <c r="M15" s="937">
        <v>3</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v>
      </c>
      <c r="K18" s="937" t="s">
        <v>536</v>
      </c>
      <c r="L18" s="937" t="s">
        <v>494</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1560</v>
      </c>
      <c r="K21" s="937">
        <v>259</v>
      </c>
      <c r="L21" s="937">
        <v>442</v>
      </c>
      <c r="M21" s="937">
        <v>859</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427</v>
      </c>
      <c r="K25" s="937">
        <v>104</v>
      </c>
      <c r="L25" s="937">
        <v>198</v>
      </c>
      <c r="M25" s="937">
        <v>125</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86</v>
      </c>
      <c r="K28" s="937">
        <v>6</v>
      </c>
      <c r="L28" s="937">
        <v>17</v>
      </c>
      <c r="M28" s="937">
        <v>63</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40</v>
      </c>
      <c r="K31" s="937">
        <v>10</v>
      </c>
      <c r="L31" s="937">
        <v>10</v>
      </c>
      <c r="M31" s="937">
        <v>20</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1007</v>
      </c>
      <c r="K34" s="937">
        <v>139</v>
      </c>
      <c r="L34" s="937">
        <v>217</v>
      </c>
      <c r="M34" s="937">
        <v>651</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59</v>
      </c>
      <c r="K37" s="937">
        <v>10</v>
      </c>
      <c r="L37" s="937">
        <v>21</v>
      </c>
      <c r="M37" s="937">
        <v>28</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16</v>
      </c>
      <c r="K43" s="937">
        <v>5</v>
      </c>
      <c r="L43" s="937" t="s">
        <v>494</v>
      </c>
      <c r="M43" s="937">
        <v>11</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631</v>
      </c>
      <c r="K46" s="937">
        <v>157</v>
      </c>
      <c r="L46" s="937">
        <v>183</v>
      </c>
      <c r="M46" s="937">
        <v>291</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400</v>
      </c>
      <c r="K49" s="937">
        <v>100</v>
      </c>
      <c r="L49" s="937">
        <v>127</v>
      </c>
      <c r="M49" s="937">
        <v>173</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52</v>
      </c>
      <c r="K52" s="937">
        <v>6</v>
      </c>
      <c r="L52" s="937">
        <v>6</v>
      </c>
      <c r="M52" s="937">
        <v>40</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179</v>
      </c>
      <c r="K55" s="937">
        <v>51</v>
      </c>
      <c r="L55" s="937">
        <v>50</v>
      </c>
      <c r="M55" s="937">
        <v>78</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204</v>
      </c>
      <c r="K58" s="937">
        <v>32</v>
      </c>
      <c r="L58" s="937">
        <v>42</v>
      </c>
      <c r="M58" s="937">
        <v>130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79</v>
      </c>
      <c r="K63" s="937">
        <v>16</v>
      </c>
      <c r="L63" s="937">
        <v>11</v>
      </c>
      <c r="M63" s="937">
        <v>52</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119</v>
      </c>
      <c r="K66" s="937">
        <v>26</v>
      </c>
      <c r="L66" s="937">
        <v>33</v>
      </c>
      <c r="M66" s="937">
        <v>60</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6</v>
      </c>
      <c r="K69" s="937" t="s">
        <v>494</v>
      </c>
      <c r="L69" s="937" t="s">
        <v>494</v>
      </c>
      <c r="M69" s="937">
        <v>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16</v>
      </c>
      <c r="K72" s="937">
        <v>3</v>
      </c>
      <c r="L72" s="937">
        <v>3</v>
      </c>
      <c r="M72" s="937">
        <v>10</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97</v>
      </c>
      <c r="K75" s="937">
        <v>23</v>
      </c>
      <c r="L75" s="939">
        <v>30</v>
      </c>
      <c r="M75" s="939">
        <v>44</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11</v>
      </c>
      <c r="I8" s="199">
        <v>2</v>
      </c>
      <c r="J8" s="199">
        <v>2</v>
      </c>
      <c r="K8" s="935">
        <v>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9</v>
      </c>
      <c r="I11" s="199">
        <v>1</v>
      </c>
      <c r="J11" s="199">
        <v>5</v>
      </c>
      <c r="K11" s="935">
        <v>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7</v>
      </c>
      <c r="I14" s="199" t="s">
        <v>494</v>
      </c>
      <c r="J14" s="199">
        <v>1</v>
      </c>
      <c r="K14" s="935">
        <v>6</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282</v>
      </c>
      <c r="I17" s="199">
        <v>104</v>
      </c>
      <c r="J17" s="199">
        <v>53</v>
      </c>
      <c r="K17" s="935">
        <v>125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83</v>
      </c>
      <c r="I20" s="199">
        <v>6</v>
      </c>
      <c r="J20" s="199">
        <v>14</v>
      </c>
      <c r="K20" s="935">
        <v>63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4</v>
      </c>
      <c r="I23" s="199" t="s">
        <v>494</v>
      </c>
      <c r="J23" s="199">
        <v>2</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4</v>
      </c>
      <c r="I26" s="199">
        <v>2</v>
      </c>
      <c r="J26" s="199">
        <v>1</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1094E5-3619-4EF5-9360-299ABC8C24AE}">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H9" s="986" t="s">
        <v>551</v>
      </c>
      <c r="I9" s="986"/>
      <c r="J9" s="986"/>
      <c r="K9" s="987"/>
      <c r="L9" s="988"/>
    </row>
    <row r="10" spans="1:12" ht="5.25" customHeight="1">
      <c r="A10" s="983"/>
      <c r="B10" s="984"/>
      <c r="C10" s="984"/>
      <c r="D10" s="989"/>
      <c r="E10" s="989"/>
      <c r="F10" s="989"/>
      <c r="G10" s="989"/>
      <c r="H10" s="989"/>
      <c r="I10" s="989"/>
      <c r="J10" s="989"/>
      <c r="K10" s="987"/>
      <c r="L10" s="988"/>
    </row>
    <row r="11" spans="1:12" ht="38.25" customHeight="1" thickBot="1">
      <c r="A11" s="990"/>
      <c r="B11" s="991"/>
      <c r="C11" s="991"/>
      <c r="D11" s="992"/>
      <c r="E11" s="992"/>
      <c r="F11" s="992"/>
      <c r="G11" s="992"/>
      <c r="H11" s="993" t="s">
        <v>552</v>
      </c>
      <c r="I11" s="994"/>
      <c r="J11" s="993" t="s">
        <v>503</v>
      </c>
      <c r="K11" s="995"/>
      <c r="L11" s="988"/>
    </row>
    <row r="12" spans="1:12" ht="14.25" customHeight="1">
      <c r="B12" s="996"/>
      <c r="C12" s="988"/>
      <c r="D12" s="988"/>
      <c r="E12" s="983"/>
      <c r="F12" s="997"/>
      <c r="G12" s="997"/>
      <c r="H12" s="997"/>
      <c r="I12" s="997"/>
      <c r="J12" s="997"/>
      <c r="L12" s="988"/>
    </row>
    <row r="13" spans="1:12" ht="15" customHeight="1">
      <c r="B13" s="998" t="s">
        <v>553</v>
      </c>
      <c r="C13" s="988"/>
      <c r="D13" s="988"/>
      <c r="E13" s="983"/>
      <c r="F13" s="997"/>
      <c r="G13" s="997"/>
      <c r="H13" s="997"/>
      <c r="I13" s="997"/>
      <c r="J13" s="997"/>
      <c r="L13" s="988"/>
    </row>
    <row r="14" spans="1:12" ht="15" customHeight="1">
      <c r="B14" s="999" t="s">
        <v>554</v>
      </c>
      <c r="C14" s="988"/>
      <c r="D14" s="988"/>
      <c r="E14" s="983"/>
      <c r="F14" s="997"/>
      <c r="G14" s="997"/>
      <c r="H14" s="997"/>
      <c r="I14" s="997"/>
      <c r="J14" s="997"/>
      <c r="L14" s="988"/>
    </row>
    <row r="15" spans="1:12" ht="15" customHeight="1">
      <c r="D15" s="978"/>
      <c r="E15" s="975"/>
      <c r="F15" s="975"/>
      <c r="G15" s="975"/>
      <c r="H15" s="975"/>
      <c r="I15" s="975"/>
      <c r="J15" s="975"/>
      <c r="K15" s="985"/>
      <c r="L15" s="985"/>
    </row>
    <row r="16" spans="1:12" ht="15" customHeight="1">
      <c r="B16" s="998" t="s">
        <v>555</v>
      </c>
      <c r="C16" s="1000"/>
      <c r="D16" s="1001"/>
      <c r="E16" s="1001"/>
      <c r="F16" s="1001"/>
      <c r="G16" s="1001"/>
      <c r="H16" s="1001">
        <v>17.399999999999999</v>
      </c>
      <c r="I16" s="1001"/>
      <c r="J16" s="1001">
        <v>14.1</v>
      </c>
      <c r="K16" s="1002"/>
      <c r="L16" s="1003"/>
    </row>
    <row r="17" spans="2:12" ht="15" customHeight="1">
      <c r="B17" s="999"/>
      <c r="C17" s="1000"/>
      <c r="D17" s="975"/>
      <c r="E17" s="975"/>
      <c r="F17" s="975"/>
      <c r="G17" s="975"/>
      <c r="H17" s="975"/>
      <c r="I17" s="975"/>
      <c r="J17" s="975"/>
      <c r="K17" s="1002"/>
      <c r="L17" s="1003"/>
    </row>
    <row r="18" spans="2:12" ht="15" customHeight="1">
      <c r="B18" s="998" t="s">
        <v>556</v>
      </c>
      <c r="C18" s="1000"/>
      <c r="D18" s="1001"/>
      <c r="E18" s="1001"/>
      <c r="F18" s="1001"/>
      <c r="G18" s="1001"/>
      <c r="H18" s="1001">
        <v>3</v>
      </c>
      <c r="I18" s="1001"/>
      <c r="J18" s="1001">
        <v>4.0999999999999996</v>
      </c>
      <c r="K18" s="1002"/>
      <c r="L18" s="1003"/>
    </row>
    <row r="19" spans="2:12" ht="15" customHeight="1">
      <c r="B19" s="999" t="s">
        <v>557</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558</v>
      </c>
      <c r="C21" s="1000"/>
      <c r="D21" s="1001"/>
      <c r="E21" s="1001"/>
      <c r="F21" s="1001"/>
      <c r="G21" s="1001"/>
      <c r="H21" s="1001">
        <v>3.6</v>
      </c>
      <c r="I21" s="1001"/>
      <c r="J21" s="1001">
        <v>7.2</v>
      </c>
      <c r="K21" s="1002"/>
      <c r="L21" s="1003"/>
    </row>
    <row r="22" spans="2:12" ht="15" customHeight="1">
      <c r="B22" s="999" t="s">
        <v>559</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560</v>
      </c>
      <c r="C24" s="1000"/>
      <c r="D24" s="1001"/>
      <c r="E24" s="1001"/>
      <c r="F24" s="1001"/>
      <c r="G24" s="1001"/>
      <c r="H24" s="1001">
        <v>0.9</v>
      </c>
      <c r="I24" s="1001"/>
      <c r="J24" s="1001">
        <v>1.5</v>
      </c>
      <c r="K24" s="1002"/>
      <c r="L24" s="1003"/>
    </row>
    <row r="25" spans="2:12" ht="15" customHeight="1">
      <c r="B25" s="999" t="s">
        <v>561</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562</v>
      </c>
      <c r="C27" s="1000"/>
      <c r="D27" s="1001"/>
      <c r="E27" s="1001"/>
      <c r="F27" s="1001"/>
      <c r="G27" s="1001"/>
      <c r="H27" s="1001">
        <v>9.3000000000000007</v>
      </c>
      <c r="I27" s="1001"/>
      <c r="J27" s="1001">
        <v>10.9</v>
      </c>
      <c r="K27" s="1002"/>
      <c r="L27" s="1003"/>
    </row>
    <row r="28" spans="2:12" ht="15" customHeight="1">
      <c r="B28" s="999" t="s">
        <v>563</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564</v>
      </c>
      <c r="C30" s="1000"/>
      <c r="D30" s="1001"/>
      <c r="E30" s="1001"/>
      <c r="F30" s="1001"/>
      <c r="G30" s="1001"/>
      <c r="H30" s="1001">
        <v>3.5</v>
      </c>
      <c r="I30" s="1001"/>
      <c r="J30" s="1001">
        <v>3.6</v>
      </c>
      <c r="K30" s="1002"/>
      <c r="L30" s="1003"/>
    </row>
    <row r="31" spans="2:12" ht="15" customHeight="1">
      <c r="B31" s="999" t="s">
        <v>565</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566</v>
      </c>
      <c r="C33" s="1000"/>
      <c r="D33" s="1000"/>
      <c r="E33" s="1000"/>
      <c r="F33" s="1000"/>
      <c r="G33" s="1000"/>
      <c r="H33" s="1000">
        <v>1.5</v>
      </c>
      <c r="I33" s="1000"/>
      <c r="J33" s="1000">
        <v>2.8</v>
      </c>
      <c r="K33" s="1002"/>
      <c r="L33" s="1003"/>
    </row>
    <row r="34" spans="1:15" ht="15" customHeight="1">
      <c r="B34" s="999"/>
      <c r="C34" s="1000"/>
      <c r="D34" s="975"/>
      <c r="E34" s="975"/>
      <c r="F34" s="975"/>
      <c r="G34" s="975"/>
      <c r="H34" s="975"/>
      <c r="I34" s="975"/>
      <c r="J34" s="975"/>
      <c r="K34" s="1002"/>
      <c r="L34" s="1003"/>
    </row>
    <row r="35" spans="1:15" ht="15" customHeight="1">
      <c r="B35" s="998" t="s">
        <v>567</v>
      </c>
      <c r="C35" s="1000"/>
      <c r="D35" s="1001"/>
      <c r="E35" s="1001"/>
      <c r="F35" s="1001"/>
      <c r="G35" s="1001"/>
      <c r="H35" s="1001">
        <v>4.5</v>
      </c>
      <c r="I35" s="1001"/>
      <c r="J35" s="1001">
        <v>6.2</v>
      </c>
      <c r="K35" s="1002"/>
      <c r="L35" s="1003"/>
    </row>
    <row r="36" spans="1:15" ht="15" customHeight="1">
      <c r="B36" s="999" t="s">
        <v>568</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569</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570</v>
      </c>
      <c r="C43" s="1005"/>
      <c r="D43" s="1005"/>
      <c r="E43" s="1005"/>
      <c r="F43" s="1006"/>
      <c r="G43" s="1006"/>
      <c r="H43" s="1006"/>
      <c r="I43" s="1006"/>
      <c r="J43" s="1006"/>
      <c r="K43" s="1010"/>
      <c r="L43" s="985"/>
    </row>
    <row r="44" spans="1:15" ht="15" customHeight="1">
      <c r="A44" s="1005"/>
      <c r="B44" s="1012" t="s">
        <v>571</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572</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89"/>
      <c r="M47" s="989"/>
      <c r="N47" s="1010"/>
      <c r="O47" s="985"/>
    </row>
    <row r="48" spans="1:15" ht="15" customHeight="1">
      <c r="A48" s="1006"/>
      <c r="B48" s="1016" t="s">
        <v>573</v>
      </c>
      <c r="C48" s="1016"/>
      <c r="D48" s="1016"/>
      <c r="E48" s="1016"/>
      <c r="F48" s="1016"/>
      <c r="G48" s="1016"/>
      <c r="H48" s="1016"/>
      <c r="I48" s="1016"/>
      <c r="J48" s="1016"/>
      <c r="K48" s="1006"/>
      <c r="L48" s="989"/>
      <c r="M48" s="989"/>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574</v>
      </c>
    </row>
    <row r="52" spans="2:12" ht="15.75" customHeight="1">
      <c r="B52" s="1019"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08084D-9CD5-4CEF-B620-D422ACC1AF94}">
  <sheetPr codeName="Sheet28"/>
  <dimension ref="B2:J25"/>
  <sheetViews>
    <sheetView tabSelected="1" view="pageBreakPreview" zoomScale="60" zoomScaleNormal="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7109375" style="1022" customWidth="1"/>
    <col min="11" max="16384" width="9.140625" style="1022"/>
  </cols>
  <sheetData>
    <row r="2" spans="2:10">
      <c r="B2" s="1020" t="s">
        <v>576</v>
      </c>
      <c r="C2" s="1021" t="s">
        <v>577</v>
      </c>
      <c r="E2" s="1023"/>
      <c r="F2" s="1023"/>
      <c r="G2" s="1023"/>
      <c r="H2" s="1023"/>
      <c r="I2" s="1023"/>
    </row>
    <row r="3" spans="2:10" ht="29.45" customHeight="1">
      <c r="B3" s="1024" t="s">
        <v>578</v>
      </c>
      <c r="C3" s="1025" t="s">
        <v>579</v>
      </c>
      <c r="D3" s="1025"/>
      <c r="E3" s="1025"/>
      <c r="F3" s="1025"/>
      <c r="G3" s="1025"/>
      <c r="H3" s="1025"/>
      <c r="I3" s="1025"/>
    </row>
    <row r="4" spans="2:10" ht="15.75" thickBot="1">
      <c r="D4" s="1023"/>
      <c r="E4" s="1023"/>
      <c r="F4" s="1023"/>
      <c r="G4" s="1023"/>
      <c r="H4" s="1023"/>
      <c r="I4" s="1023"/>
    </row>
    <row r="5" spans="2:10" ht="99" customHeight="1" thickTop="1" thickBot="1">
      <c r="B5" s="1026" t="s">
        <v>580</v>
      </c>
      <c r="C5" s="1026"/>
      <c r="D5" s="1027" t="s">
        <v>581</v>
      </c>
      <c r="E5" s="1027">
        <v>2016</v>
      </c>
      <c r="F5" s="1027">
        <v>2017</v>
      </c>
      <c r="G5" s="1027">
        <v>2018</v>
      </c>
      <c r="H5" s="1027">
        <v>2019</v>
      </c>
      <c r="I5" s="1028">
        <v>2020</v>
      </c>
    </row>
    <row r="6" spans="2:10" ht="30" customHeight="1">
      <c r="B6" s="1029"/>
      <c r="C6" s="1030" t="s">
        <v>582</v>
      </c>
      <c r="D6" s="1031" t="s">
        <v>583</v>
      </c>
      <c r="E6" s="1032" t="s">
        <v>584</v>
      </c>
      <c r="F6" s="1032" t="s">
        <v>584</v>
      </c>
      <c r="G6" s="1032" t="s">
        <v>584</v>
      </c>
      <c r="H6" s="1032" t="s">
        <v>584</v>
      </c>
      <c r="I6" s="1032" t="s">
        <v>584</v>
      </c>
    </row>
    <row r="7" spans="2:10" ht="30" customHeight="1">
      <c r="B7" s="1029"/>
      <c r="C7" s="1033"/>
      <c r="D7" s="1034" t="s">
        <v>585</v>
      </c>
      <c r="E7" s="1035" t="s">
        <v>584</v>
      </c>
      <c r="F7" s="1035" t="s">
        <v>584</v>
      </c>
      <c r="G7" s="1035" t="s">
        <v>584</v>
      </c>
      <c r="H7" s="1035" t="s">
        <v>584</v>
      </c>
      <c r="I7" s="1035" t="s">
        <v>584</v>
      </c>
    </row>
    <row r="8" spans="2:10" ht="42.6" customHeight="1">
      <c r="B8" s="1029"/>
      <c r="C8" s="1036" t="s">
        <v>586</v>
      </c>
      <c r="D8" s="1037" t="s">
        <v>587</v>
      </c>
      <c r="E8" s="1038" t="s">
        <v>584</v>
      </c>
      <c r="F8" s="1038" t="s">
        <v>584</v>
      </c>
      <c r="G8" s="1038" t="s">
        <v>584</v>
      </c>
      <c r="H8" s="1038" t="s">
        <v>584</v>
      </c>
      <c r="I8" s="1038" t="s">
        <v>584</v>
      </c>
    </row>
    <row r="9" spans="2:10" ht="30" customHeight="1">
      <c r="B9" s="1029"/>
      <c r="C9" s="1033"/>
      <c r="D9" s="1039" t="s">
        <v>588</v>
      </c>
      <c r="E9" s="1035" t="s">
        <v>584</v>
      </c>
      <c r="F9" s="1035" t="s">
        <v>584</v>
      </c>
      <c r="G9" s="1035" t="s">
        <v>584</v>
      </c>
      <c r="H9" s="1035" t="s">
        <v>584</v>
      </c>
      <c r="I9" s="1035" t="s">
        <v>584</v>
      </c>
    </row>
    <row r="10" spans="2:10" ht="39.6" customHeight="1" thickBot="1">
      <c r="B10" s="1040"/>
      <c r="C10" s="1041" t="s">
        <v>589</v>
      </c>
      <c r="D10" s="1042" t="s">
        <v>590</v>
      </c>
      <c r="E10" s="1043" t="s">
        <v>584</v>
      </c>
      <c r="F10" s="1043" t="s">
        <v>584</v>
      </c>
      <c r="G10" s="1043" t="s">
        <v>584</v>
      </c>
      <c r="H10" s="1043" t="s">
        <v>584</v>
      </c>
      <c r="I10" s="1043" t="s">
        <v>584</v>
      </c>
    </row>
    <row r="11" spans="2:10">
      <c r="J11" s="1044" t="s">
        <v>591</v>
      </c>
    </row>
    <row r="12" spans="2:10">
      <c r="J12" s="1045" t="s">
        <v>592</v>
      </c>
    </row>
    <row r="14" spans="2:10" ht="15.75">
      <c r="B14" s="1046" t="s">
        <v>593</v>
      </c>
      <c r="C14" s="1047"/>
    </row>
    <row r="15" spans="2:10" ht="15.75">
      <c r="B15" s="1046" t="s">
        <v>594</v>
      </c>
      <c r="C15" s="1047"/>
    </row>
    <row r="16" spans="2:10">
      <c r="B16" s="1048" t="s">
        <v>595</v>
      </c>
      <c r="C16" s="1048"/>
    </row>
    <row r="17" spans="2:10">
      <c r="B17" s="1046"/>
      <c r="C17" s="1048"/>
    </row>
    <row r="18" spans="2:10" ht="30" customHeight="1">
      <c r="B18" s="1049" t="s">
        <v>596</v>
      </c>
      <c r="C18" s="1049"/>
      <c r="D18" s="1049"/>
      <c r="E18" s="1049"/>
      <c r="F18" s="1049"/>
      <c r="G18" s="1049"/>
      <c r="H18" s="1049"/>
      <c r="I18" s="1049"/>
      <c r="J18" s="1049"/>
    </row>
    <row r="19" spans="2:10">
      <c r="B19" s="1048" t="s">
        <v>597</v>
      </c>
    </row>
    <row r="21" spans="2:10">
      <c r="B21" s="1046"/>
    </row>
    <row r="22" spans="2:10">
      <c r="B22" s="1048"/>
    </row>
    <row r="24" spans="2:10">
      <c r="B24" s="1046"/>
    </row>
    <row r="25" spans="2:10">
      <c r="B25" s="1048"/>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82"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