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E9FE366-50F2-4FF8-B71B-1EFAD11B2B66}"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4"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Puncak Borneo, Sarawak, 2020</t>
  </si>
  <si>
    <t>: Selected statistics of basic information, Parliament of Puncak Borneo, Sarawak, 2020</t>
  </si>
  <si>
    <t>N.20
Tarat</t>
  </si>
  <si>
    <t>N.19
Mambong</t>
  </si>
  <si>
    <t>N.18
Serembu</t>
  </si>
  <si>
    <t>P.198
PUNCAK BORNEO</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Puncak Borneo, Sarawak, 2020</t>
  </si>
  <si>
    <t>: Selected statistics of population, Parliament of Puncak Borneo, Sarawak, 2020</t>
  </si>
  <si>
    <t>: Statistik terpilih penduduk, Parlimen Puncak Borneo, Sarawak, 2020 (samb.)</t>
  </si>
  <si>
    <t>: Selected statistics of population, Parliament of Puncak Borneo, Sarawak, 2020 (cont'd)</t>
  </si>
  <si>
    <t>Puncak Borneo</t>
  </si>
  <si>
    <t>Serembu</t>
  </si>
  <si>
    <t>Mambong</t>
  </si>
  <si>
    <t>Tarat</t>
  </si>
  <si>
    <t>: Bilangan kelahiran hidup dan kematian mengikut jantina, Parlimen Puncak Borneo, Sarawak, 2020</t>
  </si>
  <si>
    <t>: Number of live births and deaths by sex, Parliament of Puncak Borneo, Sarawak, 2020</t>
  </si>
  <si>
    <t>: Statistik terpilih perumahan, Parlimen Puncak Borneo, Sarawak, 2019</t>
  </si>
  <si>
    <t>: Selected statistics on housing, Parliament of Puncak Borneo, Sarawak, 2019</t>
  </si>
  <si>
    <t>: Statistik terpilih guna tenaga, Parlimen Puncak Borneo, Sarawak, 2020</t>
  </si>
  <si>
    <t>: Selected statistics on employment, Parliament of Puncak Borneo, Sarawak, 2020</t>
  </si>
  <si>
    <t>: Statistik terpilih pendapatan isi rumah, Parlimen Puncak Borneo, Sarawak, 2019</t>
  </si>
  <si>
    <t>: Selected statistics of household income, Parliament of Puncak Borneo, Sarawak, 2019</t>
  </si>
  <si>
    <t>: Statistik terpilih pendidikan, Parlimen Puncak Borneo, Sarawak, 2020</t>
  </si>
  <si>
    <t>: Selected statistics of education, Parliament of Puncak Borneo, Sarawak, 2020</t>
  </si>
  <si>
    <t>: Statistik terpilih kesihatan, Parlimen Puncak Borneo, Sarawak, 2020</t>
  </si>
  <si>
    <t>: Selected statistics of health, Parliament of Puncak Borneo, Sarawak, 2020</t>
  </si>
  <si>
    <t>: Statistik kemiskinan berdaftar dengan eKasih mengikut jantina, Parlimen Puncak Borneo, Sarawak</t>
  </si>
  <si>
    <t>: Statistics of poverty registered with eKasih by sex, Parliament of Puncak Borneo, Sarawak</t>
  </si>
  <si>
    <t>: Statistik kemiskinan berdaftar dengan eKasih mengikut kumpulan etnik, Parlimen Puncak Borneo, Sarawak</t>
  </si>
  <si>
    <t>: Statistics of poverty registered with eKasih by ethnic group, Parliament of Puncak Borneo, Sarawak</t>
  </si>
  <si>
    <t>: Statistik kemiskinan berdaftar dengan eKasih mengikut agama, Parlimen Puncak Borneo, Sarawak</t>
  </si>
  <si>
    <t>: Statistics of poverty registered with eKasih by religion, Parliament of Puncak Borneo, Sarawak</t>
  </si>
  <si>
    <t>: Statistik kemiskinan berdaftar dengan eKasih mengikut kumpulan umur, Parlimen Puncak Borneo, Sarawak</t>
  </si>
  <si>
    <t>: Statistics of poverty registered with eKasih by age group, Parliament of Puncak Borneo, Sarawak</t>
  </si>
  <si>
    <t>: Statistik terpilih keselamatan awam, Parlimen Puncak Borneo, Sarawak, 2020</t>
  </si>
  <si>
    <t>: Selected statistics of public safety, Parliament of Puncak Borneo, Sarawak, 2020</t>
  </si>
  <si>
    <t>: Statistik terpilih internet dan media sosial, Parlimen Puncak Borneo, Sarawak, 2020</t>
  </si>
  <si>
    <t>: Selected statistics of internet and social media, Parliament of Puncak Borneo, Sarawak, 2020</t>
  </si>
  <si>
    <t>: Akses kepada kemudahan asas kepada isi rumah, Parlimen Puncak Borneo, Sarawak, 2019</t>
  </si>
  <si>
    <t>: Access to basic amenities for households, Parliament of Puncak Borneo, Sarawak, 2019</t>
  </si>
  <si>
    <t>: Bilangan pertubuhan/ syarikat perniagaan mengikut sektor, Parlimen Puncak Borneo, Sarawak, 2022</t>
  </si>
  <si>
    <t>:  Number of establishments/ businesses by sector, Parliament of Puncak Borneo, Sarawak, 2022</t>
  </si>
  <si>
    <t>*</t>
  </si>
  <si>
    <t>: Bilangan pertubuhan/ syarikat perniagaan terpilih sektor Perkhidmatan, Parlimen Puncak Borneo, Sarawak, 2022</t>
  </si>
  <si>
    <t>: Number of establishments/ businesses by sector, Parliament of Puncak Borneo, Sarawak, 2022</t>
  </si>
  <si>
    <t>: Statistik terpilih perkhidmatan, Parlimen Puncak Borneo, Sarawak, 2022</t>
  </si>
  <si>
    <t>: Bilangan fasiliti awam, Parlimen Puncak Borneo, Sarawak, 2022</t>
  </si>
  <si>
    <t>: Number of public facilities, Parliament of Puncak Borneo, Sarawak, 2022</t>
  </si>
  <si>
    <t>: Bilangan fasiliti awam, Parlimen Puncak Borneo, Sarawak, 2022 (samb.)</t>
  </si>
  <si>
    <t>: Number of public facilities, Parliament of Puncak Borneo, Sarawak, 2022 (cont'd)</t>
  </si>
  <si>
    <t>: Statistik lain-lain, Parlimen Puncak Borneo, Sarawak, 2022</t>
  </si>
  <si>
    <t>: Other statistics, Parliament of Puncak Borneo, Sarawak, 2022</t>
  </si>
  <si>
    <t>Jadual 13.0</t>
  </si>
  <si>
    <t>: Statistik terpilih Penggunaan Per Kapita item pertanian, Parlimen Puncak Borneo, 
  Sarawak, 2020</t>
  </si>
  <si>
    <t>Table 13.0</t>
  </si>
  <si>
    <t xml:space="preserve">: Selected statistics on Per Capita Consumption of agricultural item, Parliament of 
  Puncak Borneo,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Bau</t>
  </si>
  <si>
    <t>Kuching</t>
  </si>
  <si>
    <t>Samarahan</t>
  </si>
  <si>
    <t>Serian</t>
  </si>
  <si>
    <t>Tebedu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Puncak Borneo, Sarawak, 
2016-2020</t>
  </si>
  <si>
    <t>Table 14.0:</t>
  </si>
  <si>
    <t>Mean temperature, rainfall volume and mean relative humidity, Parliament of Puncak Borneo,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Kuching 
(20.9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659A268-3F53-43C7-8C53-63194B11805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F1065ED-0A5F-4A61-89A0-F96EEC49D875}"/>
    <cellStyle name="Normal 808" xfId="54256" xr:uid="{52B842B9-BC95-486D-9B46-34C66783198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8%20PUNCAK%20BORNEO.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8%20PUNCAK%20BORNEO.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8"/>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1328</v>
      </c>
      <c r="I9" s="821">
        <v>311</v>
      </c>
      <c r="J9" s="821">
        <v>497</v>
      </c>
      <c r="K9" s="821">
        <v>520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80780</v>
      </c>
      <c r="I12" s="558">
        <v>16746</v>
      </c>
      <c r="J12" s="821">
        <v>38228</v>
      </c>
      <c r="K12" s="821">
        <v>25806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60.828313253012048</v>
      </c>
      <c r="I15" s="821">
        <v>53.845659163987136</v>
      </c>
      <c r="J15" s="821">
        <v>76.91750503018109</v>
      </c>
      <c r="K15" s="821">
        <v>49.626923076923077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80780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79770</v>
      </c>
    </row>
    <row r="13" spans="1:11" s="78" customFormat="1" ht="15" customHeight="1">
      <c r="B13" s="401" t="s">
        <v>346</v>
      </c>
      <c r="C13" s="77"/>
      <c r="D13" s="149"/>
      <c r="E13" s="149"/>
      <c r="F13" s="310">
        <v>1010</v>
      </c>
    </row>
    <row r="14" spans="1:11" s="78" customFormat="1" ht="7.5" customHeight="1">
      <c r="C14" s="402"/>
      <c r="D14" s="149"/>
      <c r="E14" s="149"/>
      <c r="F14" s="310"/>
    </row>
    <row r="15" spans="1:11" s="78" customFormat="1" ht="15" customHeight="1">
      <c r="B15" s="401" t="s">
        <v>272</v>
      </c>
      <c r="C15" s="77"/>
      <c r="D15" s="149"/>
      <c r="E15" s="149"/>
      <c r="F15" s="310">
        <v>42097</v>
      </c>
    </row>
    <row r="16" spans="1:11" s="78" customFormat="1" ht="15" customHeight="1">
      <c r="B16" s="401" t="s">
        <v>273</v>
      </c>
      <c r="C16" s="77"/>
      <c r="D16" s="149"/>
      <c r="E16" s="149"/>
      <c r="F16" s="310">
        <v>38683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98.749690517454809</v>
      </c>
      <c r="H19" s="405"/>
    </row>
    <row r="20" spans="2:8" s="78" customFormat="1" ht="15" customHeight="1">
      <c r="B20" s="401" t="s">
        <v>347</v>
      </c>
      <c r="C20" s="77"/>
      <c r="D20" s="149"/>
      <c r="E20" s="149"/>
      <c r="F20" s="404">
        <v>1.2503094825451846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81.746270527767322</v>
      </c>
    </row>
    <row r="25" spans="2:8" s="78" customFormat="1" ht="15" customHeight="1">
      <c r="B25" s="401" t="s">
        <v>348</v>
      </c>
      <c r="C25" s="77"/>
      <c r="D25" s="149"/>
      <c r="E25" s="149"/>
      <c r="F25" s="404">
        <v>17.931553215494546</v>
      </c>
    </row>
    <row r="26" spans="2:8" s="78" customFormat="1" ht="15" customHeight="1">
      <c r="B26" s="401" t="s">
        <v>446</v>
      </c>
      <c r="C26" s="77"/>
      <c r="D26" s="149"/>
      <c r="E26" s="149"/>
      <c r="F26" s="404">
        <v>0.16422213864861476</v>
      </c>
    </row>
    <row r="27" spans="2:8" s="78" customFormat="1" ht="15" customHeight="1">
      <c r="B27" s="401" t="s">
        <v>349</v>
      </c>
      <c r="C27" s="77"/>
      <c r="D27" s="149"/>
      <c r="E27" s="149"/>
      <c r="F27" s="404">
        <v>0.15795411808950732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22.6</v>
      </c>
    </row>
    <row r="32" spans="2:8" s="409" customFormat="1" ht="15" customHeight="1">
      <c r="B32" s="797" t="s">
        <v>423</v>
      </c>
      <c r="C32" s="168"/>
      <c r="D32" s="408"/>
      <c r="E32" s="408"/>
      <c r="F32" s="167"/>
    </row>
    <row r="33" spans="2:8" s="409" customFormat="1" ht="15" customHeight="1">
      <c r="B33" s="349" t="s">
        <v>426</v>
      </c>
      <c r="C33" s="168"/>
      <c r="D33" s="408"/>
      <c r="E33" s="408"/>
      <c r="F33" s="167">
        <v>68.7</v>
      </c>
    </row>
    <row r="34" spans="2:8" s="409" customFormat="1" ht="15" customHeight="1">
      <c r="B34" s="797" t="s">
        <v>425</v>
      </c>
      <c r="C34" s="168"/>
      <c r="D34" s="408"/>
      <c r="E34" s="408"/>
      <c r="F34" s="167"/>
    </row>
    <row r="35" spans="2:8" s="409" customFormat="1" ht="15" customHeight="1">
      <c r="B35" s="349" t="s">
        <v>429</v>
      </c>
      <c r="C35" s="168"/>
      <c r="D35" s="408"/>
      <c r="E35" s="408"/>
      <c r="F35" s="167">
        <v>8.8000000000000007</v>
      </c>
    </row>
    <row r="36" spans="2:8" s="409" customFormat="1" ht="15" customHeight="1">
      <c r="B36" s="797" t="s">
        <v>427</v>
      </c>
      <c r="C36" s="168"/>
      <c r="D36" s="408"/>
      <c r="E36" s="408"/>
      <c r="F36" s="167"/>
    </row>
    <row r="37" spans="2:8" s="409" customFormat="1" ht="15" customHeight="1">
      <c r="B37" s="349" t="s">
        <v>430</v>
      </c>
      <c r="F37" s="167">
        <v>71.900000000000006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45.6</v>
      </c>
    </row>
    <row r="43" spans="2:8" s="409" customFormat="1" ht="15" customHeight="1">
      <c r="B43" s="349" t="s">
        <v>351</v>
      </c>
      <c r="C43" s="168"/>
      <c r="D43" s="408"/>
      <c r="E43" s="408"/>
      <c r="F43" s="167">
        <v>32.799999999999997</v>
      </c>
    </row>
    <row r="44" spans="2:8" s="409" customFormat="1" ht="15" customHeight="1">
      <c r="B44" s="349" t="s">
        <v>352</v>
      </c>
      <c r="C44" s="168"/>
      <c r="D44" s="408"/>
      <c r="E44" s="408"/>
      <c r="F44" s="167">
        <v>12.8</v>
      </c>
    </row>
    <row r="45" spans="2:8" s="78" customFormat="1" ht="7.5" customHeight="1">
      <c r="C45" s="402"/>
      <c r="D45" s="149"/>
      <c r="E45" s="149"/>
      <c r="F45" s="310"/>
    </row>
    <row r="46" spans="2:8" s="78" customFormat="1" ht="15" customHeight="1">
      <c r="B46" s="75" t="s">
        <v>353</v>
      </c>
      <c r="C46" s="411"/>
      <c r="D46" s="149"/>
      <c r="E46" s="149"/>
      <c r="F46" s="310">
        <v>109</v>
      </c>
      <c r="H46" s="412"/>
    </row>
    <row r="47" spans="2:8" s="78" customFormat="1" ht="8.25" customHeight="1">
      <c r="B47" s="413"/>
      <c r="C47" s="74"/>
      <c r="D47" s="149"/>
      <c r="E47" s="149"/>
      <c r="F47" s="310"/>
    </row>
    <row r="48" spans="2:8" s="78" customFormat="1" ht="15" customHeight="1">
      <c r="B48" s="75" t="s">
        <v>157</v>
      </c>
      <c r="C48" s="74"/>
      <c r="D48" s="149"/>
      <c r="E48" s="149"/>
      <c r="F48" s="310">
        <v>61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26067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18499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4.3</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495</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92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242</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161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1199</v>
      </c>
      <c r="I8" s="845">
        <v>248</v>
      </c>
      <c r="J8" s="845">
        <v>568</v>
      </c>
      <c r="K8" s="845">
        <v>383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615</v>
      </c>
      <c r="I11" s="840">
        <v>128</v>
      </c>
      <c r="J11" s="840">
        <v>286</v>
      </c>
      <c r="K11" s="840">
        <v>201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584</v>
      </c>
      <c r="I13" s="840">
        <v>120</v>
      </c>
      <c r="J13" s="840">
        <v>282</v>
      </c>
      <c r="K13" s="840">
        <v>182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477</v>
      </c>
      <c r="I16" s="845">
        <v>98</v>
      </c>
      <c r="J16" s="845">
        <v>226</v>
      </c>
      <c r="K16" s="845">
        <v>153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275</v>
      </c>
      <c r="I19" s="840">
        <v>57</v>
      </c>
      <c r="J19" s="840">
        <v>128</v>
      </c>
      <c r="K19" s="840">
        <v>90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202</v>
      </c>
      <c r="I21" s="840">
        <v>41</v>
      </c>
      <c r="J21" s="840">
        <v>98</v>
      </c>
      <c r="K21" s="840">
        <v>63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90.6</v>
      </c>
      <c r="G10" s="256"/>
    </row>
    <row r="11" spans="1:7" s="1" customFormat="1" ht="15" customHeight="1">
      <c r="B11" s="459" t="s">
        <v>371</v>
      </c>
      <c r="C11" s="460"/>
      <c r="D11" s="405"/>
      <c r="E11" s="426"/>
      <c r="F11" s="165">
        <v>2.2000000000000002</v>
      </c>
    </row>
    <row r="12" spans="1:7" s="1" customFormat="1" ht="15" customHeight="1">
      <c r="B12" s="459" t="s">
        <v>274</v>
      </c>
      <c r="C12" s="460"/>
      <c r="D12" s="405"/>
      <c r="E12" s="426"/>
      <c r="F12" s="165">
        <v>7.2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42.3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40.200000000000003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23.2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3780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4920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2960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0.34799999999999998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62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5</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1509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1037</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472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16337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9084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7253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499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8</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2199</v>
      </c>
      <c r="J8" s="882">
        <v>276</v>
      </c>
      <c r="K8" s="882">
        <v>1268</v>
      </c>
      <c r="L8" s="882">
        <v>655</v>
      </c>
    </row>
    <row r="9" spans="1:18" s="1" customFormat="1" ht="15" customHeight="1">
      <c r="B9" s="4" t="s">
        <v>133</v>
      </c>
      <c r="C9" s="4"/>
      <c r="D9" s="4"/>
      <c r="E9" s="6"/>
      <c r="F9" s="881"/>
      <c r="G9" s="881"/>
      <c r="H9" s="894">
        <v>2019</v>
      </c>
      <c r="I9" s="882">
        <v>2330</v>
      </c>
      <c r="J9" s="882">
        <v>367</v>
      </c>
      <c r="K9" s="882">
        <v>1273</v>
      </c>
      <c r="L9" s="882">
        <v>690</v>
      </c>
    </row>
    <row r="10" spans="1:18" s="1" customFormat="1" ht="15" customHeight="1">
      <c r="B10" s="4"/>
      <c r="C10" s="4"/>
      <c r="D10" s="4"/>
      <c r="E10" s="6"/>
      <c r="F10" s="881"/>
      <c r="G10" s="881"/>
      <c r="H10" s="894">
        <v>2020</v>
      </c>
      <c r="I10" s="882">
        <v>2095</v>
      </c>
      <c r="J10" s="882">
        <v>530</v>
      </c>
      <c r="K10" s="882">
        <v>866</v>
      </c>
      <c r="L10" s="882">
        <v>699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222</v>
      </c>
      <c r="J12" s="881">
        <v>24</v>
      </c>
      <c r="K12" s="881">
        <v>121</v>
      </c>
      <c r="L12" s="881">
        <v>77</v>
      </c>
    </row>
    <row r="13" spans="1:18" s="1" customFormat="1" ht="15" customHeight="1">
      <c r="B13" s="292" t="s">
        <v>135</v>
      </c>
      <c r="C13" s="9"/>
      <c r="D13" s="9"/>
      <c r="E13" s="6"/>
      <c r="F13" s="881"/>
      <c r="G13" s="881"/>
      <c r="H13" s="894">
        <v>2019</v>
      </c>
      <c r="I13" s="881">
        <v>593</v>
      </c>
      <c r="J13" s="881">
        <v>56</v>
      </c>
      <c r="K13" s="881">
        <v>342</v>
      </c>
      <c r="L13" s="881">
        <v>195</v>
      </c>
    </row>
    <row r="14" spans="1:18" s="1" customFormat="1" ht="15" customHeight="1">
      <c r="B14" s="7"/>
      <c r="C14" s="9"/>
      <c r="D14" s="9"/>
      <c r="E14" s="6"/>
      <c r="F14" s="881"/>
      <c r="G14" s="881"/>
      <c r="H14" s="894">
        <v>2020</v>
      </c>
      <c r="I14" s="881">
        <v>544</v>
      </c>
      <c r="J14" s="881">
        <v>100</v>
      </c>
      <c r="K14" s="881">
        <v>249</v>
      </c>
      <c r="L14" s="881">
        <v>195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148</v>
      </c>
      <c r="J16" s="881">
        <v>13</v>
      </c>
      <c r="K16" s="881">
        <v>85</v>
      </c>
      <c r="L16" s="881">
        <v>50</v>
      </c>
      <c r="N16" s="619"/>
      <c r="O16" s="621"/>
      <c r="P16" s="621"/>
      <c r="Q16" s="621"/>
      <c r="R16" s="619"/>
    </row>
    <row r="17" spans="2:18" s="1" customFormat="1" ht="15" customHeight="1">
      <c r="B17" s="622"/>
      <c r="C17" s="9"/>
      <c r="D17" s="9"/>
      <c r="E17" s="6"/>
      <c r="F17" s="881"/>
      <c r="G17" s="881"/>
      <c r="H17" s="894">
        <v>2019</v>
      </c>
      <c r="I17" s="881">
        <v>425</v>
      </c>
      <c r="J17" s="881">
        <v>38</v>
      </c>
      <c r="K17" s="881">
        <v>250</v>
      </c>
      <c r="L17" s="881">
        <v>137</v>
      </c>
      <c r="N17" s="145"/>
      <c r="O17" s="621"/>
      <c r="P17" s="621"/>
      <c r="Q17" s="621"/>
      <c r="R17" s="619"/>
    </row>
    <row r="18" spans="2:18" s="1" customFormat="1" ht="15" customHeight="1">
      <c r="B18" s="622"/>
      <c r="C18" s="9"/>
      <c r="D18" s="9"/>
      <c r="E18" s="6"/>
      <c r="F18" s="881"/>
      <c r="G18" s="881"/>
      <c r="H18" s="894">
        <v>2020</v>
      </c>
      <c r="I18" s="881">
        <v>376</v>
      </c>
      <c r="J18" s="881">
        <v>60</v>
      </c>
      <c r="K18" s="881">
        <v>185</v>
      </c>
      <c r="L18" s="881">
        <v>131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74</v>
      </c>
      <c r="J20" s="881">
        <v>11</v>
      </c>
      <c r="K20" s="881">
        <v>36</v>
      </c>
      <c r="L20" s="881">
        <v>27</v>
      </c>
      <c r="N20" s="524"/>
      <c r="O20" s="621"/>
      <c r="P20" s="621"/>
      <c r="Q20" s="621"/>
      <c r="R20" s="524"/>
    </row>
    <row r="21" spans="2:18" s="1" customFormat="1" ht="15" customHeight="1">
      <c r="B21" s="35"/>
      <c r="C21" s="9"/>
      <c r="D21" s="9"/>
      <c r="E21" s="6"/>
      <c r="F21" s="881"/>
      <c r="G21" s="881"/>
      <c r="H21" s="894">
        <v>2019</v>
      </c>
      <c r="I21" s="881">
        <v>168</v>
      </c>
      <c r="J21" s="881">
        <v>18</v>
      </c>
      <c r="K21" s="881">
        <v>92</v>
      </c>
      <c r="L21" s="881">
        <v>58</v>
      </c>
      <c r="N21" s="524"/>
      <c r="O21" s="623"/>
      <c r="P21" s="623"/>
      <c r="Q21" s="623"/>
      <c r="R21" s="524"/>
    </row>
    <row r="22" spans="2:18" s="1" customFormat="1" ht="15" customHeight="1">
      <c r="B22" s="4"/>
      <c r="C22" s="9"/>
      <c r="D22" s="9"/>
      <c r="E22" s="6"/>
      <c r="F22" s="881"/>
      <c r="G22" s="881"/>
      <c r="H22" s="894">
        <v>2020</v>
      </c>
      <c r="I22" s="881">
        <v>168</v>
      </c>
      <c r="J22" s="881">
        <v>40</v>
      </c>
      <c r="K22" s="881">
        <v>64</v>
      </c>
      <c r="L22" s="881">
        <v>64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1977</v>
      </c>
      <c r="J24" s="881">
        <v>252</v>
      </c>
      <c r="K24" s="881">
        <v>1147</v>
      </c>
      <c r="L24" s="881">
        <v>578</v>
      </c>
      <c r="N24" s="426"/>
      <c r="O24" s="426"/>
      <c r="P24" s="426"/>
      <c r="Q24" s="426"/>
      <c r="R24" s="426"/>
    </row>
    <row r="25" spans="2:18" s="1" customFormat="1" ht="15" customHeight="1">
      <c r="B25" s="292" t="s">
        <v>93</v>
      </c>
      <c r="C25" s="9"/>
      <c r="D25" s="9"/>
      <c r="E25" s="6"/>
      <c r="F25" s="881"/>
      <c r="G25" s="881"/>
      <c r="H25" s="894">
        <v>2019</v>
      </c>
      <c r="I25" s="881">
        <v>1737</v>
      </c>
      <c r="J25" s="881">
        <v>311</v>
      </c>
      <c r="K25" s="881">
        <v>931</v>
      </c>
      <c r="L25" s="881">
        <v>495</v>
      </c>
      <c r="N25" s="426"/>
      <c r="O25" s="426"/>
      <c r="P25" s="426"/>
      <c r="Q25" s="426"/>
      <c r="R25" s="426"/>
    </row>
    <row r="26" spans="2:18" s="1" customFormat="1" ht="15" customHeight="1">
      <c r="B26" s="4"/>
      <c r="C26" s="9"/>
      <c r="D26" s="9"/>
      <c r="E26" s="6"/>
      <c r="F26" s="881"/>
      <c r="G26" s="881"/>
      <c r="H26" s="894">
        <v>2020</v>
      </c>
      <c r="I26" s="881">
        <v>1551</v>
      </c>
      <c r="J26" s="881">
        <v>430</v>
      </c>
      <c r="K26" s="881">
        <v>617</v>
      </c>
      <c r="L26" s="881">
        <v>504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1429</v>
      </c>
      <c r="J28" s="881">
        <v>182</v>
      </c>
      <c r="K28" s="881">
        <v>830</v>
      </c>
      <c r="L28" s="881">
        <v>417</v>
      </c>
      <c r="N28" s="426"/>
      <c r="O28" s="426"/>
      <c r="P28" s="426"/>
      <c r="Q28" s="426"/>
      <c r="R28" s="426"/>
    </row>
    <row r="29" spans="2:18" s="1" customFormat="1" ht="15" customHeight="1">
      <c r="B29" s="292"/>
      <c r="C29" s="9"/>
      <c r="D29" s="9"/>
      <c r="E29" s="6"/>
      <c r="F29" s="881"/>
      <c r="G29" s="881"/>
      <c r="H29" s="894">
        <v>2019</v>
      </c>
      <c r="I29" s="881">
        <v>1260</v>
      </c>
      <c r="J29" s="881">
        <v>220</v>
      </c>
      <c r="K29" s="881">
        <v>675</v>
      </c>
      <c r="L29" s="881">
        <v>365</v>
      </c>
      <c r="N29" s="426"/>
      <c r="O29" s="426"/>
      <c r="P29" s="426"/>
      <c r="Q29" s="426"/>
      <c r="R29" s="426"/>
    </row>
    <row r="30" spans="2:18" s="1" customFormat="1" ht="15" customHeight="1">
      <c r="B30" s="292"/>
      <c r="C30" s="9"/>
      <c r="D30" s="9"/>
      <c r="E30" s="6"/>
      <c r="F30" s="881"/>
      <c r="G30" s="881"/>
      <c r="H30" s="894">
        <v>2020</v>
      </c>
      <c r="I30" s="881">
        <v>1097</v>
      </c>
      <c r="J30" s="881">
        <v>292</v>
      </c>
      <c r="K30" s="881">
        <v>435</v>
      </c>
      <c r="L30" s="881">
        <v>370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548</v>
      </c>
      <c r="J32" s="881">
        <v>70</v>
      </c>
      <c r="K32" s="881">
        <v>317</v>
      </c>
      <c r="L32" s="881">
        <v>161</v>
      </c>
      <c r="N32" s="426"/>
      <c r="O32" s="426"/>
      <c r="P32" s="426"/>
      <c r="Q32" s="426"/>
      <c r="R32" s="426"/>
    </row>
    <row r="33" spans="1:18" s="1" customFormat="1" ht="15" customHeight="1">
      <c r="B33" s="10"/>
      <c r="C33" s="9"/>
      <c r="D33" s="9"/>
      <c r="E33" s="6"/>
      <c r="F33" s="881"/>
      <c r="G33" s="881"/>
      <c r="H33" s="894">
        <v>2019</v>
      </c>
      <c r="I33" s="881">
        <v>477</v>
      </c>
      <c r="J33" s="881">
        <v>91</v>
      </c>
      <c r="K33" s="881">
        <v>256</v>
      </c>
      <c r="L33" s="881">
        <v>130</v>
      </c>
      <c r="N33" s="426"/>
      <c r="O33" s="426"/>
      <c r="P33" s="426"/>
      <c r="Q33" s="426"/>
      <c r="R33" s="426"/>
    </row>
    <row r="34" spans="1:18" s="1" customFormat="1" ht="15" customHeight="1">
      <c r="B34" s="10"/>
      <c r="C34" s="9"/>
      <c r="D34" s="9"/>
      <c r="E34" s="6"/>
      <c r="F34" s="881"/>
      <c r="G34" s="881"/>
      <c r="H34" s="894">
        <v>2020</v>
      </c>
      <c r="I34" s="881">
        <v>454</v>
      </c>
      <c r="J34" s="881">
        <v>138</v>
      </c>
      <c r="K34" s="881">
        <v>182</v>
      </c>
      <c r="L34" s="881">
        <v>134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2199</v>
      </c>
      <c r="J8" s="882">
        <v>276</v>
      </c>
      <c r="K8" s="882">
        <v>1268</v>
      </c>
      <c r="L8" s="882">
        <v>655</v>
      </c>
    </row>
    <row r="9" spans="1:17" s="1" customFormat="1" ht="15" customHeight="1">
      <c r="B9" s="7" t="s">
        <v>133</v>
      </c>
      <c r="C9" s="4"/>
      <c r="D9" s="4"/>
      <c r="E9" s="6"/>
      <c r="F9" s="881"/>
      <c r="G9" s="881"/>
      <c r="H9" s="894">
        <v>2019</v>
      </c>
      <c r="I9" s="882">
        <v>2330</v>
      </c>
      <c r="J9" s="882">
        <v>367</v>
      </c>
      <c r="K9" s="882">
        <v>1273</v>
      </c>
      <c r="L9" s="882">
        <v>690</v>
      </c>
    </row>
    <row r="10" spans="1:17" s="1" customFormat="1" ht="15" customHeight="1">
      <c r="B10" s="7"/>
      <c r="C10" s="4"/>
      <c r="D10" s="4"/>
      <c r="E10" s="6"/>
      <c r="F10" s="881"/>
      <c r="G10" s="881"/>
      <c r="H10" s="894">
        <v>2020</v>
      </c>
      <c r="I10" s="882">
        <v>2095</v>
      </c>
      <c r="J10" s="882">
        <v>530</v>
      </c>
      <c r="K10" s="882">
        <v>866</v>
      </c>
      <c r="L10" s="882">
        <v>699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222</v>
      </c>
      <c r="J12" s="881">
        <v>24</v>
      </c>
      <c r="K12" s="881">
        <v>121</v>
      </c>
      <c r="L12" s="881">
        <v>77</v>
      </c>
    </row>
    <row r="13" spans="1:17" s="1" customFormat="1" ht="15" customHeight="1">
      <c r="B13" s="292" t="s">
        <v>135</v>
      </c>
      <c r="C13" s="9"/>
      <c r="D13" s="9"/>
      <c r="E13" s="6"/>
      <c r="F13" s="881"/>
      <c r="G13" s="881"/>
      <c r="H13" s="894">
        <v>2019</v>
      </c>
      <c r="I13" s="881">
        <v>593</v>
      </c>
      <c r="J13" s="881">
        <v>56</v>
      </c>
      <c r="K13" s="881">
        <v>342</v>
      </c>
      <c r="L13" s="881">
        <v>195</v>
      </c>
    </row>
    <row r="14" spans="1:17" s="1" customFormat="1" ht="15" customHeight="1">
      <c r="B14" s="7"/>
      <c r="C14" s="9"/>
      <c r="D14" s="9"/>
      <c r="E14" s="6"/>
      <c r="F14" s="881"/>
      <c r="G14" s="881"/>
      <c r="H14" s="894">
        <v>2020</v>
      </c>
      <c r="I14" s="881">
        <v>544</v>
      </c>
      <c r="J14" s="881">
        <v>100</v>
      </c>
      <c r="K14" s="881">
        <v>249</v>
      </c>
      <c r="L14" s="881">
        <v>195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16</v>
      </c>
      <c r="J16" s="881">
        <v>1</v>
      </c>
      <c r="K16" s="881">
        <v>12</v>
      </c>
      <c r="L16" s="881">
        <v>3</v>
      </c>
      <c r="O16" s="621"/>
      <c r="P16" s="621"/>
      <c r="Q16" s="621"/>
    </row>
    <row r="17" spans="1:18" s="1" customFormat="1" ht="15" customHeight="1">
      <c r="B17" s="292"/>
      <c r="C17" s="630"/>
      <c r="D17" s="9"/>
      <c r="E17" s="6"/>
      <c r="F17" s="881"/>
      <c r="G17" s="881"/>
      <c r="H17" s="894">
        <v>2019</v>
      </c>
      <c r="I17" s="881">
        <v>35</v>
      </c>
      <c r="J17" s="881">
        <v>3</v>
      </c>
      <c r="K17" s="881">
        <v>22</v>
      </c>
      <c r="L17" s="881">
        <v>10</v>
      </c>
      <c r="O17" s="621"/>
      <c r="P17" s="621"/>
      <c r="Q17" s="621"/>
      <c r="R17" s="120"/>
    </row>
    <row r="18" spans="1:18" s="1" customFormat="1" ht="15" customHeight="1">
      <c r="B18" s="292"/>
      <c r="C18" s="630"/>
      <c r="D18" s="9"/>
      <c r="E18" s="6"/>
      <c r="F18" s="901"/>
      <c r="G18" s="901"/>
      <c r="H18" s="894">
        <v>2020</v>
      </c>
      <c r="I18" s="901">
        <v>29</v>
      </c>
      <c r="J18" s="901">
        <v>3</v>
      </c>
      <c r="K18" s="901">
        <v>13</v>
      </c>
      <c r="L18" s="901">
        <v>13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23</v>
      </c>
      <c r="J20" s="881">
        <v>2</v>
      </c>
      <c r="K20" s="881">
        <v>8</v>
      </c>
      <c r="L20" s="881">
        <v>13</v>
      </c>
      <c r="O20" s="623"/>
      <c r="P20" s="623"/>
      <c r="Q20" s="623"/>
      <c r="R20" s="145"/>
    </row>
    <row r="21" spans="1:18" s="1" customFormat="1" ht="15" customHeight="1">
      <c r="B21" s="292"/>
      <c r="C21" s="630"/>
      <c r="D21" s="9"/>
      <c r="E21" s="6"/>
      <c r="F21" s="881"/>
      <c r="G21" s="881"/>
      <c r="H21" s="894">
        <v>2019</v>
      </c>
      <c r="I21" s="881">
        <v>42</v>
      </c>
      <c r="J21" s="881">
        <v>4</v>
      </c>
      <c r="K21" s="881">
        <v>14</v>
      </c>
      <c r="L21" s="881">
        <v>24</v>
      </c>
      <c r="O21" s="621"/>
      <c r="P21" s="621"/>
      <c r="Q21" s="621"/>
      <c r="R21" s="619"/>
    </row>
    <row r="22" spans="1:18" s="1" customFormat="1" ht="15" customHeight="1">
      <c r="B22" s="292"/>
      <c r="C22" s="630"/>
      <c r="D22" s="9"/>
      <c r="E22" s="6"/>
      <c r="F22" s="881"/>
      <c r="G22" s="881"/>
      <c r="H22" s="894">
        <v>2020</v>
      </c>
      <c r="I22" s="881">
        <v>41</v>
      </c>
      <c r="J22" s="881">
        <v>9</v>
      </c>
      <c r="K22" s="881">
        <v>10</v>
      </c>
      <c r="L22" s="881">
        <v>22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183</v>
      </c>
      <c r="J28" s="881">
        <v>21</v>
      </c>
      <c r="K28" s="881">
        <v>101</v>
      </c>
      <c r="L28" s="881">
        <v>61</v>
      </c>
    </row>
    <row r="29" spans="1:18" s="1" customFormat="1" ht="15" customHeight="1">
      <c r="B29" s="4"/>
      <c r="C29" s="9"/>
      <c r="D29" s="9"/>
      <c r="E29" s="6"/>
      <c r="F29" s="881"/>
      <c r="G29" s="881"/>
      <c r="H29" s="894">
        <v>2019</v>
      </c>
      <c r="I29" s="881">
        <v>516</v>
      </c>
      <c r="J29" s="881">
        <v>49</v>
      </c>
      <c r="K29" s="881">
        <v>306</v>
      </c>
      <c r="L29" s="881">
        <v>161</v>
      </c>
    </row>
    <row r="30" spans="1:18" s="1" customFormat="1" ht="15" customHeight="1">
      <c r="B30" s="4"/>
      <c r="C30" s="9"/>
      <c r="D30" s="9"/>
      <c r="E30" s="6"/>
      <c r="F30" s="881"/>
      <c r="G30" s="881"/>
      <c r="H30" s="894">
        <v>2020</v>
      </c>
      <c r="I30" s="881">
        <v>474</v>
      </c>
      <c r="J30" s="881">
        <v>88</v>
      </c>
      <c r="K30" s="881">
        <v>226</v>
      </c>
      <c r="L30" s="881">
        <v>160</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1977</v>
      </c>
      <c r="J32" s="881">
        <v>252</v>
      </c>
      <c r="K32" s="881">
        <v>1147</v>
      </c>
      <c r="L32" s="881">
        <v>578</v>
      </c>
    </row>
    <row r="33" spans="2:18" s="1" customFormat="1" ht="15" customHeight="1">
      <c r="B33" s="292" t="s">
        <v>93</v>
      </c>
      <c r="C33" s="9"/>
      <c r="D33" s="9"/>
      <c r="E33" s="6"/>
      <c r="F33" s="881"/>
      <c r="G33" s="881"/>
      <c r="H33" s="894">
        <v>2019</v>
      </c>
      <c r="I33" s="881">
        <v>1737</v>
      </c>
      <c r="J33" s="881">
        <v>311</v>
      </c>
      <c r="K33" s="881">
        <v>931</v>
      </c>
      <c r="L33" s="881">
        <v>495</v>
      </c>
    </row>
    <row r="34" spans="2:18" s="1" customFormat="1" ht="15" customHeight="1">
      <c r="B34" s="4"/>
      <c r="C34" s="9"/>
      <c r="D34" s="9"/>
      <c r="E34" s="6"/>
      <c r="F34" s="881"/>
      <c r="G34" s="881"/>
      <c r="H34" s="894">
        <v>2020</v>
      </c>
      <c r="I34" s="881">
        <v>1551</v>
      </c>
      <c r="J34" s="881">
        <v>430</v>
      </c>
      <c r="K34" s="881">
        <v>617</v>
      </c>
      <c r="L34" s="881">
        <v>504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142</v>
      </c>
      <c r="J36" s="881">
        <v>22</v>
      </c>
      <c r="K36" s="881">
        <v>69</v>
      </c>
      <c r="L36" s="881">
        <v>51</v>
      </c>
      <c r="O36" s="619"/>
      <c r="P36" s="619"/>
      <c r="Q36" s="619"/>
      <c r="R36" s="619"/>
    </row>
    <row r="37" spans="2:18" s="1" customFormat="1" ht="15" customHeight="1">
      <c r="B37" s="292"/>
      <c r="C37" s="9"/>
      <c r="D37" s="9"/>
      <c r="E37" s="6"/>
      <c r="F37" s="881"/>
      <c r="G37" s="881"/>
      <c r="H37" s="894">
        <v>2019</v>
      </c>
      <c r="I37" s="881">
        <v>132</v>
      </c>
      <c r="J37" s="881">
        <v>25</v>
      </c>
      <c r="K37" s="881">
        <v>63</v>
      </c>
      <c r="L37" s="881">
        <v>44</v>
      </c>
      <c r="O37" s="619"/>
      <c r="P37" s="619"/>
      <c r="Q37" s="619"/>
      <c r="R37" s="619"/>
    </row>
    <row r="38" spans="2:18" s="1" customFormat="1" ht="15" customHeight="1">
      <c r="B38" s="292"/>
      <c r="C38" s="9"/>
      <c r="D38" s="9"/>
      <c r="E38" s="6"/>
      <c r="F38" s="901"/>
      <c r="G38" s="901"/>
      <c r="H38" s="894">
        <v>2020</v>
      </c>
      <c r="I38" s="901">
        <v>99</v>
      </c>
      <c r="J38" s="901">
        <v>30</v>
      </c>
      <c r="K38" s="901">
        <v>23</v>
      </c>
      <c r="L38" s="901">
        <v>46</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160</v>
      </c>
      <c r="J40" s="881">
        <v>17</v>
      </c>
      <c r="K40" s="881">
        <v>77</v>
      </c>
      <c r="L40" s="881">
        <v>66</v>
      </c>
      <c r="O40" s="524"/>
      <c r="P40" s="621"/>
      <c r="Q40" s="621"/>
      <c r="R40" s="524"/>
    </row>
    <row r="41" spans="2:18" s="1" customFormat="1" ht="15" customHeight="1">
      <c r="B41" s="292"/>
      <c r="C41" s="9"/>
      <c r="D41" s="9"/>
      <c r="E41" s="6"/>
      <c r="F41" s="881"/>
      <c r="G41" s="881"/>
      <c r="H41" s="894">
        <v>2019</v>
      </c>
      <c r="I41" s="881">
        <v>148</v>
      </c>
      <c r="J41" s="881">
        <v>20</v>
      </c>
      <c r="K41" s="881">
        <v>74</v>
      </c>
      <c r="L41" s="881">
        <v>54</v>
      </c>
      <c r="O41" s="524"/>
      <c r="P41" s="621"/>
      <c r="Q41" s="621"/>
      <c r="R41" s="524"/>
    </row>
    <row r="42" spans="2:18" s="1" customFormat="1" ht="15" customHeight="1">
      <c r="B42" s="292"/>
      <c r="C42" s="9"/>
      <c r="D42" s="9"/>
      <c r="E42" s="6"/>
      <c r="F42" s="901"/>
      <c r="G42" s="901"/>
      <c r="H42" s="894">
        <v>2020</v>
      </c>
      <c r="I42" s="901">
        <v>149</v>
      </c>
      <c r="J42" s="901">
        <v>27</v>
      </c>
      <c r="K42" s="901">
        <v>66</v>
      </c>
      <c r="L42" s="901">
        <v>56</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1675</v>
      </c>
      <c r="J48" s="881">
        <v>213</v>
      </c>
      <c r="K48" s="881">
        <v>1001</v>
      </c>
      <c r="L48" s="881">
        <v>461</v>
      </c>
      <c r="O48" s="619"/>
      <c r="P48" s="619"/>
      <c r="Q48" s="619"/>
      <c r="R48" s="619"/>
    </row>
    <row r="49" spans="1:16380" s="1" customFormat="1" ht="15" customHeight="1">
      <c r="B49" s="10"/>
      <c r="C49" s="9"/>
      <c r="D49" s="9"/>
      <c r="E49" s="6"/>
      <c r="F49" s="881"/>
      <c r="G49" s="881"/>
      <c r="H49" s="894">
        <v>2019</v>
      </c>
      <c r="I49" s="881">
        <v>1457</v>
      </c>
      <c r="J49" s="881">
        <v>266</v>
      </c>
      <c r="K49" s="881">
        <v>794</v>
      </c>
      <c r="L49" s="881">
        <v>397</v>
      </c>
    </row>
    <row r="50" spans="1:16380" s="1" customFormat="1" ht="15" customHeight="1">
      <c r="B50" s="10"/>
      <c r="C50" s="9"/>
      <c r="D50" s="9"/>
      <c r="E50" s="6"/>
      <c r="F50" s="881"/>
      <c r="G50" s="881"/>
      <c r="H50" s="894">
        <v>2020</v>
      </c>
      <c r="I50" s="881">
        <v>1303</v>
      </c>
      <c r="J50" s="881">
        <v>373</v>
      </c>
      <c r="K50" s="881">
        <v>528</v>
      </c>
      <c r="L50" s="881">
        <v>402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2199</v>
      </c>
      <c r="J8" s="882">
        <v>276</v>
      </c>
      <c r="K8" s="882">
        <v>1268</v>
      </c>
      <c r="L8" s="882">
        <v>655</v>
      </c>
    </row>
    <row r="9" spans="1:18" s="1" customFormat="1" ht="15" customHeight="1">
      <c r="B9" s="7" t="s">
        <v>133</v>
      </c>
      <c r="C9" s="4"/>
      <c r="D9" s="4"/>
      <c r="E9" s="6"/>
      <c r="F9" s="881"/>
      <c r="G9" s="881"/>
      <c r="H9" s="907">
        <v>2019</v>
      </c>
      <c r="I9" s="882">
        <v>2330</v>
      </c>
      <c r="J9" s="882">
        <v>367</v>
      </c>
      <c r="K9" s="882">
        <v>1273</v>
      </c>
      <c r="L9" s="882">
        <v>690</v>
      </c>
    </row>
    <row r="10" spans="1:18" s="1" customFormat="1" ht="15" customHeight="1">
      <c r="B10" s="7"/>
      <c r="C10" s="4"/>
      <c r="D10" s="4"/>
      <c r="E10" s="6"/>
      <c r="F10" s="881"/>
      <c r="G10" s="881"/>
      <c r="H10" s="907">
        <v>2020</v>
      </c>
      <c r="I10" s="882">
        <v>2095</v>
      </c>
      <c r="J10" s="882">
        <v>530</v>
      </c>
      <c r="K10" s="882">
        <v>866</v>
      </c>
      <c r="L10" s="882">
        <v>699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222</v>
      </c>
      <c r="J12" s="881">
        <v>24</v>
      </c>
      <c r="K12" s="881">
        <v>121</v>
      </c>
      <c r="L12" s="881">
        <v>77</v>
      </c>
    </row>
    <row r="13" spans="1:18" s="1" customFormat="1" ht="15" customHeight="1">
      <c r="B13" s="292" t="s">
        <v>135</v>
      </c>
      <c r="C13" s="9"/>
      <c r="D13" s="9"/>
      <c r="E13" s="6"/>
      <c r="F13" s="881"/>
      <c r="G13" s="881"/>
      <c r="H13" s="907">
        <v>2019</v>
      </c>
      <c r="I13" s="881">
        <v>593</v>
      </c>
      <c r="J13" s="881">
        <v>56</v>
      </c>
      <c r="K13" s="881">
        <v>342</v>
      </c>
      <c r="L13" s="881">
        <v>195</v>
      </c>
    </row>
    <row r="14" spans="1:18" s="1" customFormat="1" ht="15" customHeight="1">
      <c r="B14" s="7"/>
      <c r="C14" s="9"/>
      <c r="D14" s="9"/>
      <c r="E14" s="6"/>
      <c r="F14" s="881"/>
      <c r="G14" s="881"/>
      <c r="H14" s="907">
        <v>2020</v>
      </c>
      <c r="I14" s="881">
        <v>544</v>
      </c>
      <c r="J14" s="881">
        <v>100</v>
      </c>
      <c r="K14" s="881">
        <v>249</v>
      </c>
      <c r="L14" s="881">
        <v>195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22</v>
      </c>
      <c r="J16" s="881">
        <v>1</v>
      </c>
      <c r="K16" s="881">
        <v>13</v>
      </c>
      <c r="L16" s="881">
        <v>8</v>
      </c>
      <c r="N16" s="426"/>
      <c r="O16" s="621"/>
      <c r="P16" s="621"/>
      <c r="Q16" s="621"/>
      <c r="R16" s="619"/>
    </row>
    <row r="17" spans="2:18" s="1" customFormat="1" ht="15" customHeight="1">
      <c r="B17" s="292"/>
      <c r="C17" s="9"/>
      <c r="D17" s="9"/>
      <c r="E17" s="6"/>
      <c r="F17" s="881"/>
      <c r="G17" s="881"/>
      <c r="H17" s="907">
        <v>2019</v>
      </c>
      <c r="I17" s="881">
        <v>63</v>
      </c>
      <c r="J17" s="881">
        <v>5</v>
      </c>
      <c r="K17" s="881">
        <v>30</v>
      </c>
      <c r="L17" s="881">
        <v>28</v>
      </c>
      <c r="N17" s="426"/>
      <c r="O17" s="621"/>
      <c r="P17" s="621"/>
      <c r="Q17" s="621"/>
      <c r="R17" s="619"/>
    </row>
    <row r="18" spans="2:18" s="1" customFormat="1" ht="15" customHeight="1">
      <c r="B18" s="292"/>
      <c r="C18" s="9"/>
      <c r="D18" s="9"/>
      <c r="E18" s="6"/>
      <c r="F18" s="901"/>
      <c r="G18" s="901"/>
      <c r="H18" s="907">
        <v>2020</v>
      </c>
      <c r="I18" s="901">
        <v>54</v>
      </c>
      <c r="J18" s="901">
        <v>6</v>
      </c>
      <c r="K18" s="901">
        <v>16</v>
      </c>
      <c r="L18" s="901">
        <v>32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167</v>
      </c>
      <c r="J20" s="881">
        <v>19</v>
      </c>
      <c r="K20" s="881">
        <v>95</v>
      </c>
      <c r="L20" s="881">
        <v>53</v>
      </c>
      <c r="N20" s="426"/>
      <c r="O20" s="621"/>
      <c r="P20" s="621"/>
      <c r="Q20" s="621"/>
      <c r="R20" s="619"/>
    </row>
    <row r="21" spans="2:18" s="1" customFormat="1" ht="15" customHeight="1">
      <c r="B21" s="802" t="s">
        <v>452</v>
      </c>
      <c r="C21" s="9"/>
      <c r="D21" s="9"/>
      <c r="E21" s="6"/>
      <c r="F21" s="881"/>
      <c r="G21" s="881"/>
      <c r="H21" s="907">
        <v>2019</v>
      </c>
      <c r="I21" s="881">
        <v>469</v>
      </c>
      <c r="J21" s="881">
        <v>45</v>
      </c>
      <c r="K21" s="881">
        <v>284</v>
      </c>
      <c r="L21" s="881">
        <v>140</v>
      </c>
      <c r="N21" s="426"/>
      <c r="O21" s="623"/>
      <c r="P21" s="623"/>
      <c r="Q21" s="623"/>
      <c r="R21" s="619"/>
    </row>
    <row r="22" spans="2:18" s="1" customFormat="1" ht="15" customHeight="1">
      <c r="B22" s="292"/>
      <c r="C22" s="9"/>
      <c r="D22" s="9"/>
      <c r="E22" s="6"/>
      <c r="F22" s="881"/>
      <c r="G22" s="881"/>
      <c r="H22" s="907">
        <v>2020</v>
      </c>
      <c r="I22" s="881">
        <v>442</v>
      </c>
      <c r="J22" s="881">
        <v>82</v>
      </c>
      <c r="K22" s="881">
        <v>220</v>
      </c>
      <c r="L22" s="881">
        <v>140</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23</v>
      </c>
      <c r="J24" s="881">
        <v>3</v>
      </c>
      <c r="K24" s="881">
        <v>6</v>
      </c>
      <c r="L24" s="881">
        <v>14</v>
      </c>
      <c r="N24" s="426"/>
      <c r="O24" s="621"/>
      <c r="P24" s="621"/>
      <c r="Q24" s="621"/>
      <c r="R24" s="619"/>
    </row>
    <row r="25" spans="2:18" s="1" customFormat="1" ht="15" customHeight="1">
      <c r="B25" s="803" t="s">
        <v>455</v>
      </c>
      <c r="C25" s="9"/>
      <c r="D25" s="9"/>
      <c r="E25" s="6"/>
      <c r="F25" s="881"/>
      <c r="G25" s="881"/>
      <c r="H25" s="907">
        <v>2019</v>
      </c>
      <c r="I25" s="881">
        <v>41</v>
      </c>
      <c r="J25" s="881">
        <v>6</v>
      </c>
      <c r="K25" s="881">
        <v>13</v>
      </c>
      <c r="L25" s="881">
        <v>22</v>
      </c>
      <c r="N25" s="426"/>
      <c r="O25" s="621"/>
      <c r="P25" s="621"/>
      <c r="Q25" s="621"/>
      <c r="R25" s="619"/>
    </row>
    <row r="26" spans="2:18" s="1" customFormat="1" ht="15" customHeight="1">
      <c r="B26" s="632"/>
      <c r="C26" s="9"/>
      <c r="D26" s="9"/>
      <c r="E26" s="6"/>
      <c r="F26" s="881"/>
      <c r="G26" s="881"/>
      <c r="H26" s="907">
        <v>2020</v>
      </c>
      <c r="I26" s="881">
        <v>40</v>
      </c>
      <c r="J26" s="881">
        <v>9</v>
      </c>
      <c r="K26" s="881">
        <v>10</v>
      </c>
      <c r="L26" s="881">
        <v>21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10</v>
      </c>
      <c r="J32" s="881">
        <v>1</v>
      </c>
      <c r="K32" s="881">
        <v>7</v>
      </c>
      <c r="L32" s="881">
        <v>2</v>
      </c>
      <c r="P32" s="619"/>
      <c r="Q32" s="619"/>
    </row>
    <row r="33" spans="2:19" s="1" customFormat="1" ht="15" customHeight="1">
      <c r="B33" s="804" t="s">
        <v>459</v>
      </c>
      <c r="C33" s="9"/>
      <c r="D33" s="9"/>
      <c r="E33" s="6"/>
      <c r="F33" s="881"/>
      <c r="G33" s="881"/>
      <c r="H33" s="907">
        <v>2019</v>
      </c>
      <c r="I33" s="881">
        <v>20</v>
      </c>
      <c r="J33" s="881" t="s">
        <v>499</v>
      </c>
      <c r="K33" s="881">
        <v>15</v>
      </c>
      <c r="L33" s="881">
        <v>5</v>
      </c>
      <c r="N33" s="619"/>
      <c r="O33" s="619"/>
      <c r="P33" s="619"/>
      <c r="Q33" s="619"/>
      <c r="R33" s="619"/>
      <c r="S33" s="619"/>
    </row>
    <row r="34" spans="2:19" s="1" customFormat="1" ht="15" customHeight="1">
      <c r="B34" s="4"/>
      <c r="C34" s="9"/>
      <c r="D34" s="9"/>
      <c r="E34" s="6"/>
      <c r="F34" s="881"/>
      <c r="G34" s="881"/>
      <c r="H34" s="907">
        <v>2020</v>
      </c>
      <c r="I34" s="881">
        <v>8</v>
      </c>
      <c r="J34" s="881">
        <v>3</v>
      </c>
      <c r="K34" s="881">
        <v>3</v>
      </c>
      <c r="L34" s="881">
        <v>2</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1977</v>
      </c>
      <c r="J36" s="881">
        <v>252</v>
      </c>
      <c r="K36" s="881">
        <v>1147</v>
      </c>
      <c r="L36" s="881">
        <v>578</v>
      </c>
      <c r="M36" s="33"/>
    </row>
    <row r="37" spans="2:19" s="1" customFormat="1" ht="15" customHeight="1">
      <c r="B37" s="292" t="s">
        <v>93</v>
      </c>
      <c r="C37" s="9"/>
      <c r="D37" s="9"/>
      <c r="E37" s="6"/>
      <c r="F37" s="881"/>
      <c r="G37" s="881"/>
      <c r="H37" s="907">
        <v>2019</v>
      </c>
      <c r="I37" s="881">
        <v>1737</v>
      </c>
      <c r="J37" s="881">
        <v>311</v>
      </c>
      <c r="K37" s="881">
        <v>931</v>
      </c>
      <c r="L37" s="881">
        <v>495</v>
      </c>
      <c r="M37" s="33"/>
    </row>
    <row r="38" spans="2:19" s="1" customFormat="1" ht="15" customHeight="1">
      <c r="B38" s="4"/>
      <c r="C38" s="9"/>
      <c r="D38" s="9"/>
      <c r="E38" s="6"/>
      <c r="F38" s="881"/>
      <c r="G38" s="881"/>
      <c r="H38" s="907">
        <v>2020</v>
      </c>
      <c r="I38" s="881">
        <v>1551</v>
      </c>
      <c r="J38" s="881">
        <v>430</v>
      </c>
      <c r="K38" s="881">
        <v>617</v>
      </c>
      <c r="L38" s="881">
        <v>504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224</v>
      </c>
      <c r="J40" s="881">
        <v>34</v>
      </c>
      <c r="K40" s="881">
        <v>105</v>
      </c>
      <c r="L40" s="881">
        <v>85</v>
      </c>
    </row>
    <row r="41" spans="2:19" s="1" customFormat="1" ht="15" customHeight="1">
      <c r="B41" s="292"/>
      <c r="C41" s="630"/>
      <c r="D41" s="9"/>
      <c r="E41" s="6"/>
      <c r="F41" s="881"/>
      <c r="G41" s="881"/>
      <c r="H41" s="907">
        <v>2019</v>
      </c>
      <c r="I41" s="881">
        <v>194</v>
      </c>
      <c r="J41" s="881">
        <v>37</v>
      </c>
      <c r="K41" s="881">
        <v>91</v>
      </c>
      <c r="L41" s="881">
        <v>66</v>
      </c>
    </row>
    <row r="42" spans="2:19" s="1" customFormat="1" ht="15" customHeight="1">
      <c r="B42" s="292"/>
      <c r="C42" s="630"/>
      <c r="D42" s="9"/>
      <c r="E42" s="6"/>
      <c r="F42" s="881"/>
      <c r="G42" s="881"/>
      <c r="H42" s="907">
        <v>2020</v>
      </c>
      <c r="I42" s="881">
        <v>153</v>
      </c>
      <c r="J42" s="881">
        <v>45</v>
      </c>
      <c r="K42" s="881">
        <v>36</v>
      </c>
      <c r="L42" s="881">
        <v>72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1533</v>
      </c>
      <c r="J44" s="881">
        <v>186</v>
      </c>
      <c r="K44" s="881">
        <v>927</v>
      </c>
      <c r="L44" s="881">
        <v>420</v>
      </c>
    </row>
    <row r="45" spans="2:19" s="1" customFormat="1" ht="15" customHeight="1">
      <c r="B45" s="802" t="s">
        <v>452</v>
      </c>
      <c r="C45" s="630"/>
      <c r="D45" s="9"/>
      <c r="E45" s="6"/>
      <c r="F45" s="881"/>
      <c r="G45" s="881"/>
      <c r="H45" s="907">
        <v>2019</v>
      </c>
      <c r="I45" s="881">
        <v>1358</v>
      </c>
      <c r="J45" s="881">
        <v>236</v>
      </c>
      <c r="K45" s="881">
        <v>751</v>
      </c>
      <c r="L45" s="881">
        <v>371</v>
      </c>
    </row>
    <row r="46" spans="2:19" s="1" customFormat="1" ht="15" customHeight="1">
      <c r="B46" s="292"/>
      <c r="C46" s="630"/>
      <c r="D46" s="9"/>
      <c r="E46" s="6"/>
      <c r="F46" s="881"/>
      <c r="G46" s="881"/>
      <c r="H46" s="907">
        <v>2020</v>
      </c>
      <c r="I46" s="881">
        <v>1254</v>
      </c>
      <c r="J46" s="881">
        <v>340</v>
      </c>
      <c r="K46" s="881">
        <v>526</v>
      </c>
      <c r="L46" s="881">
        <v>388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116</v>
      </c>
      <c r="J48" s="881">
        <v>13</v>
      </c>
      <c r="K48" s="881">
        <v>53</v>
      </c>
      <c r="L48" s="881">
        <v>50</v>
      </c>
    </row>
    <row r="49" spans="1:13" s="1" customFormat="1" ht="15" customHeight="1">
      <c r="B49" s="803" t="s">
        <v>455</v>
      </c>
      <c r="C49" s="630"/>
      <c r="D49" s="9"/>
      <c r="E49" s="6"/>
      <c r="F49" s="881"/>
      <c r="G49" s="881"/>
      <c r="H49" s="907">
        <v>2019</v>
      </c>
      <c r="I49" s="881">
        <v>105</v>
      </c>
      <c r="J49" s="881">
        <v>16</v>
      </c>
      <c r="K49" s="881">
        <v>47</v>
      </c>
      <c r="L49" s="881">
        <v>42</v>
      </c>
    </row>
    <row r="50" spans="1:13" s="1" customFormat="1" ht="15" customHeight="1">
      <c r="B50" s="632"/>
      <c r="C50" s="630"/>
      <c r="D50" s="9"/>
      <c r="E50" s="6"/>
      <c r="F50" s="881"/>
      <c r="G50" s="881"/>
      <c r="H50" s="907">
        <v>2020</v>
      </c>
      <c r="I50" s="881">
        <v>107</v>
      </c>
      <c r="J50" s="881">
        <v>19</v>
      </c>
      <c r="K50" s="881">
        <v>47</v>
      </c>
      <c r="L50" s="881">
        <v>41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104</v>
      </c>
      <c r="J56" s="881">
        <v>19</v>
      </c>
      <c r="K56" s="881">
        <v>62</v>
      </c>
      <c r="L56" s="881">
        <v>23</v>
      </c>
    </row>
    <row r="57" spans="1:13" s="1" customFormat="1" ht="15" customHeight="1">
      <c r="B57" s="804" t="s">
        <v>459</v>
      </c>
      <c r="C57" s="9"/>
      <c r="D57" s="9"/>
      <c r="E57" s="6"/>
      <c r="F57" s="881"/>
      <c r="G57" s="881"/>
      <c r="H57" s="907">
        <v>2019</v>
      </c>
      <c r="I57" s="881">
        <v>80</v>
      </c>
      <c r="J57" s="881">
        <v>22</v>
      </c>
      <c r="K57" s="881">
        <v>42</v>
      </c>
      <c r="L57" s="881">
        <v>16</v>
      </c>
    </row>
    <row r="58" spans="1:13" s="1" customFormat="1" ht="15" customHeight="1">
      <c r="B58" s="10"/>
      <c r="C58" s="9"/>
      <c r="D58" s="9"/>
      <c r="E58" s="6"/>
      <c r="F58" s="881"/>
      <c r="G58" s="881"/>
      <c r="H58" s="907">
        <v>2020</v>
      </c>
      <c r="I58" s="881">
        <v>37</v>
      </c>
      <c r="J58" s="881">
        <v>26</v>
      </c>
      <c r="K58" s="881">
        <v>8</v>
      </c>
      <c r="L58" s="881">
        <v>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2199</v>
      </c>
      <c r="J8" s="882">
        <v>276</v>
      </c>
      <c r="K8" s="882">
        <v>1268</v>
      </c>
      <c r="L8" s="882">
        <v>655</v>
      </c>
    </row>
    <row r="9" spans="1:19" s="1" customFormat="1" ht="15" customHeight="1">
      <c r="B9" s="4" t="s">
        <v>133</v>
      </c>
      <c r="C9" s="4"/>
      <c r="D9" s="4"/>
      <c r="E9" s="6"/>
      <c r="F9" s="881"/>
      <c r="G9" s="881"/>
      <c r="H9" s="907">
        <v>2019</v>
      </c>
      <c r="I9" s="882">
        <v>2330</v>
      </c>
      <c r="J9" s="882">
        <v>367</v>
      </c>
      <c r="K9" s="882">
        <v>1273</v>
      </c>
      <c r="L9" s="882">
        <v>690</v>
      </c>
    </row>
    <row r="10" spans="1:19" s="1" customFormat="1" ht="15" customHeight="1">
      <c r="B10" s="4"/>
      <c r="C10" s="4"/>
      <c r="D10" s="4"/>
      <c r="E10" s="6"/>
      <c r="F10" s="881"/>
      <c r="G10" s="881"/>
      <c r="H10" s="907">
        <v>2020</v>
      </c>
      <c r="I10" s="882">
        <v>2095</v>
      </c>
      <c r="J10" s="882">
        <v>530</v>
      </c>
      <c r="K10" s="882">
        <v>866</v>
      </c>
      <c r="L10" s="882">
        <v>699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222</v>
      </c>
      <c r="J12" s="881">
        <v>24</v>
      </c>
      <c r="K12" s="881">
        <v>121</v>
      </c>
      <c r="L12" s="881">
        <v>77</v>
      </c>
      <c r="N12" s="619"/>
      <c r="O12" s="426"/>
      <c r="P12" s="426"/>
      <c r="Q12" s="426"/>
      <c r="R12" s="426"/>
      <c r="S12" s="426"/>
    </row>
    <row r="13" spans="1:19" s="1" customFormat="1" ht="15" customHeight="1">
      <c r="B13" s="292" t="s">
        <v>135</v>
      </c>
      <c r="C13" s="9"/>
      <c r="D13" s="9"/>
      <c r="E13" s="6"/>
      <c r="F13" s="881"/>
      <c r="G13" s="881"/>
      <c r="H13" s="907">
        <v>2019</v>
      </c>
      <c r="I13" s="881">
        <v>593</v>
      </c>
      <c r="J13" s="881">
        <v>56</v>
      </c>
      <c r="K13" s="881">
        <v>342</v>
      </c>
      <c r="L13" s="881">
        <v>195</v>
      </c>
      <c r="N13" s="120"/>
      <c r="O13" s="426"/>
      <c r="P13" s="426"/>
      <c r="Q13" s="426"/>
      <c r="R13" s="426"/>
      <c r="S13" s="426"/>
    </row>
    <row r="14" spans="1:19" s="1" customFormat="1" ht="15" customHeight="1">
      <c r="B14" s="7"/>
      <c r="C14" s="9"/>
      <c r="D14" s="9"/>
      <c r="E14" s="6"/>
      <c r="F14" s="881"/>
      <c r="G14" s="881"/>
      <c r="H14" s="907">
        <v>2020</v>
      </c>
      <c r="I14" s="881">
        <v>544</v>
      </c>
      <c r="J14" s="881">
        <v>100</v>
      </c>
      <c r="K14" s="881">
        <v>249</v>
      </c>
      <c r="L14" s="881">
        <v>195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6</v>
      </c>
      <c r="J20" s="881" t="s">
        <v>499</v>
      </c>
      <c r="K20" s="881">
        <v>4</v>
      </c>
      <c r="L20" s="881">
        <v>2</v>
      </c>
      <c r="N20" s="640"/>
      <c r="O20" s="640"/>
      <c r="P20" s="640"/>
      <c r="Q20" s="640"/>
      <c r="R20" s="437"/>
      <c r="S20" s="437"/>
    </row>
    <row r="21" spans="2:19" s="162" customFormat="1" ht="15" customHeight="1">
      <c r="B21" s="802" t="s">
        <v>463</v>
      </c>
      <c r="C21" s="9"/>
      <c r="D21" s="9"/>
      <c r="E21" s="6"/>
      <c r="F21" s="881"/>
      <c r="G21" s="881"/>
      <c r="H21" s="907">
        <v>2019</v>
      </c>
      <c r="I21" s="881">
        <v>12</v>
      </c>
      <c r="J21" s="881">
        <v>2</v>
      </c>
      <c r="K21" s="881">
        <v>6</v>
      </c>
      <c r="L21" s="881">
        <v>4</v>
      </c>
      <c r="N21" s="639"/>
      <c r="O21" s="639"/>
      <c r="P21" s="639"/>
      <c r="Q21" s="639"/>
      <c r="R21" s="437"/>
      <c r="S21" s="437"/>
    </row>
    <row r="22" spans="2:19" s="162" customFormat="1" ht="15" customHeight="1">
      <c r="B22" s="292"/>
      <c r="C22" s="9"/>
      <c r="D22" s="9"/>
      <c r="E22" s="6"/>
      <c r="F22" s="881"/>
      <c r="G22" s="881"/>
      <c r="H22" s="907">
        <v>2020</v>
      </c>
      <c r="I22" s="881">
        <v>14</v>
      </c>
      <c r="J22" s="881">
        <v>2</v>
      </c>
      <c r="K22" s="881">
        <v>6</v>
      </c>
      <c r="L22" s="881">
        <v>6</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131</v>
      </c>
      <c r="J24" s="881">
        <v>18</v>
      </c>
      <c r="K24" s="881">
        <v>67</v>
      </c>
      <c r="L24" s="881">
        <v>46</v>
      </c>
      <c r="N24" s="639"/>
      <c r="O24" s="639"/>
      <c r="P24" s="639"/>
      <c r="Q24" s="639"/>
      <c r="R24" s="437"/>
      <c r="S24" s="437"/>
    </row>
    <row r="25" spans="2:19" s="162" customFormat="1" ht="15" customHeight="1">
      <c r="B25" s="803" t="s">
        <v>465</v>
      </c>
      <c r="C25" s="9"/>
      <c r="D25" s="9"/>
      <c r="E25" s="6"/>
      <c r="F25" s="881"/>
      <c r="G25" s="881"/>
      <c r="H25" s="907">
        <v>2019</v>
      </c>
      <c r="I25" s="881">
        <v>358</v>
      </c>
      <c r="J25" s="881">
        <v>39</v>
      </c>
      <c r="K25" s="881">
        <v>206</v>
      </c>
      <c r="L25" s="881">
        <v>113</v>
      </c>
      <c r="N25" s="640"/>
      <c r="O25" s="640"/>
      <c r="P25" s="640"/>
      <c r="Q25" s="640"/>
      <c r="R25" s="437"/>
      <c r="S25" s="437"/>
    </row>
    <row r="26" spans="2:19" s="162" customFormat="1" ht="15" customHeight="1">
      <c r="B26" s="632"/>
      <c r="C26" s="9"/>
      <c r="D26" s="9"/>
      <c r="E26" s="6"/>
      <c r="F26" s="881"/>
      <c r="G26" s="881"/>
      <c r="H26" s="907">
        <v>2020</v>
      </c>
      <c r="I26" s="881">
        <v>326</v>
      </c>
      <c r="J26" s="881">
        <v>62</v>
      </c>
      <c r="K26" s="881">
        <v>149</v>
      </c>
      <c r="L26" s="881">
        <v>115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85</v>
      </c>
      <c r="J28" s="881">
        <v>6</v>
      </c>
      <c r="K28" s="881">
        <v>50</v>
      </c>
      <c r="L28" s="881">
        <v>29</v>
      </c>
      <c r="N28" s="638"/>
      <c r="O28" s="638"/>
      <c r="P28" s="638"/>
      <c r="Q28" s="638"/>
      <c r="R28" s="638"/>
    </row>
    <row r="29" spans="2:19" s="162" customFormat="1" ht="15" customHeight="1">
      <c r="B29" s="803" t="s">
        <v>467</v>
      </c>
      <c r="C29" s="9"/>
      <c r="D29" s="9"/>
      <c r="E29" s="6"/>
      <c r="F29" s="881"/>
      <c r="G29" s="881"/>
      <c r="H29" s="907">
        <v>2019</v>
      </c>
      <c r="I29" s="881">
        <v>223</v>
      </c>
      <c r="J29" s="881">
        <v>15</v>
      </c>
      <c r="K29" s="881">
        <v>130</v>
      </c>
      <c r="L29" s="881">
        <v>78</v>
      </c>
      <c r="N29" s="638"/>
      <c r="O29" s="638"/>
      <c r="P29" s="638"/>
      <c r="Q29" s="638"/>
      <c r="R29" s="638"/>
    </row>
    <row r="30" spans="2:19" s="162" customFormat="1" ht="15" customHeight="1">
      <c r="B30" s="4"/>
      <c r="C30" s="9"/>
      <c r="D30" s="9"/>
      <c r="E30" s="6"/>
      <c r="F30" s="881"/>
      <c r="G30" s="881"/>
      <c r="H30" s="907">
        <v>2020</v>
      </c>
      <c r="I30" s="881">
        <v>204</v>
      </c>
      <c r="J30" s="881">
        <v>36</v>
      </c>
      <c r="K30" s="881">
        <v>94</v>
      </c>
      <c r="L30" s="881">
        <v>74</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1977</v>
      </c>
      <c r="J32" s="881">
        <v>252</v>
      </c>
      <c r="K32" s="881">
        <v>1147</v>
      </c>
      <c r="L32" s="881">
        <v>578</v>
      </c>
    </row>
    <row r="33" spans="2:14" s="162" customFormat="1" ht="15" customHeight="1">
      <c r="B33" s="292" t="s">
        <v>93</v>
      </c>
      <c r="C33" s="9"/>
      <c r="D33" s="9"/>
      <c r="E33" s="6"/>
      <c r="F33" s="881"/>
      <c r="G33" s="881"/>
      <c r="H33" s="907">
        <v>2019</v>
      </c>
      <c r="I33" s="881">
        <v>1737</v>
      </c>
      <c r="J33" s="881">
        <v>311</v>
      </c>
      <c r="K33" s="881">
        <v>931</v>
      </c>
      <c r="L33" s="881">
        <v>495</v>
      </c>
    </row>
    <row r="34" spans="2:14" s="162" customFormat="1" ht="15" customHeight="1">
      <c r="B34" s="4"/>
      <c r="C34" s="9"/>
      <c r="D34" s="9"/>
      <c r="E34" s="6"/>
      <c r="F34" s="881"/>
      <c r="G34" s="881"/>
      <c r="H34" s="907">
        <v>2020</v>
      </c>
      <c r="I34" s="881">
        <v>1551</v>
      </c>
      <c r="J34" s="881">
        <v>430</v>
      </c>
      <c r="K34" s="881">
        <v>617</v>
      </c>
      <c r="L34" s="881">
        <v>504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37</v>
      </c>
      <c r="J40" s="881">
        <v>6</v>
      </c>
      <c r="K40" s="881">
        <v>22</v>
      </c>
      <c r="L40" s="881">
        <v>9</v>
      </c>
      <c r="N40" s="639"/>
    </row>
    <row r="41" spans="2:14" s="162" customFormat="1" ht="15" customHeight="1">
      <c r="B41" s="802" t="s">
        <v>463</v>
      </c>
      <c r="C41" s="9"/>
      <c r="D41" s="9"/>
      <c r="E41" s="6"/>
      <c r="F41" s="881"/>
      <c r="G41" s="881"/>
      <c r="H41" s="907">
        <v>2019</v>
      </c>
      <c r="I41" s="881">
        <v>25</v>
      </c>
      <c r="J41" s="881">
        <v>5</v>
      </c>
      <c r="K41" s="881">
        <v>16</v>
      </c>
      <c r="L41" s="881">
        <v>4</v>
      </c>
    </row>
    <row r="42" spans="2:14" s="162" customFormat="1" ht="15" customHeight="1">
      <c r="B42" s="292"/>
      <c r="C42" s="9"/>
      <c r="D42" s="9"/>
      <c r="E42" s="6"/>
      <c r="F42" s="881"/>
      <c r="G42" s="881"/>
      <c r="H42" s="907">
        <v>2020</v>
      </c>
      <c r="I42" s="881">
        <v>24</v>
      </c>
      <c r="J42" s="881">
        <v>5</v>
      </c>
      <c r="K42" s="881">
        <v>12</v>
      </c>
      <c r="L42" s="881">
        <v>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1330</v>
      </c>
      <c r="J44" s="881">
        <v>181</v>
      </c>
      <c r="K44" s="881">
        <v>777</v>
      </c>
      <c r="L44" s="881">
        <v>372</v>
      </c>
    </row>
    <row r="45" spans="2:14" s="162" customFormat="1" ht="15" customHeight="1">
      <c r="B45" s="803" t="s">
        <v>465</v>
      </c>
      <c r="C45" s="9"/>
      <c r="D45" s="9"/>
      <c r="E45" s="6"/>
      <c r="F45" s="881"/>
      <c r="G45" s="881"/>
      <c r="H45" s="907">
        <v>2019</v>
      </c>
      <c r="I45" s="881">
        <v>1148</v>
      </c>
      <c r="J45" s="881">
        <v>222</v>
      </c>
      <c r="K45" s="881">
        <v>612</v>
      </c>
      <c r="L45" s="881">
        <v>314</v>
      </c>
    </row>
    <row r="46" spans="2:14" s="162" customFormat="1" ht="15" customHeight="1">
      <c r="B46" s="632"/>
      <c r="C46" s="9"/>
      <c r="D46" s="9"/>
      <c r="E46" s="6"/>
      <c r="F46" s="881"/>
      <c r="G46" s="881"/>
      <c r="H46" s="907">
        <v>2020</v>
      </c>
      <c r="I46" s="881">
        <v>963</v>
      </c>
      <c r="J46" s="881">
        <v>281</v>
      </c>
      <c r="K46" s="881">
        <v>379</v>
      </c>
      <c r="L46" s="881">
        <v>303</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610</v>
      </c>
      <c r="J48" s="881">
        <v>65</v>
      </c>
      <c r="K48" s="881">
        <v>348</v>
      </c>
      <c r="L48" s="881">
        <v>197</v>
      </c>
    </row>
    <row r="49" spans="1:14" s="162" customFormat="1" ht="15" customHeight="1">
      <c r="B49" s="803" t="s">
        <v>467</v>
      </c>
      <c r="C49" s="9"/>
      <c r="D49" s="9"/>
      <c r="E49" s="6"/>
      <c r="F49" s="881"/>
      <c r="G49" s="881"/>
      <c r="H49" s="907">
        <v>2019</v>
      </c>
      <c r="I49" s="881">
        <v>564</v>
      </c>
      <c r="J49" s="881">
        <v>84</v>
      </c>
      <c r="K49" s="881">
        <v>303</v>
      </c>
      <c r="L49" s="881">
        <v>177</v>
      </c>
    </row>
    <row r="50" spans="1:14" s="162" customFormat="1" ht="15" customHeight="1">
      <c r="B50" s="10"/>
      <c r="C50" s="9"/>
      <c r="D50" s="9"/>
      <c r="E50" s="6"/>
      <c r="F50" s="881"/>
      <c r="G50" s="881"/>
      <c r="H50" s="907">
        <v>2020</v>
      </c>
      <c r="I50" s="881">
        <v>564</v>
      </c>
      <c r="J50" s="881">
        <v>144</v>
      </c>
      <c r="K50" s="881">
        <v>226</v>
      </c>
      <c r="L50" s="881">
        <v>194</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499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87.1</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1.8</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11.1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99.4</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0.6</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45.3</v>
      </c>
      <c r="H26" s="716"/>
    </row>
    <row r="27" spans="1:9" s="686" customFormat="1" ht="15" customHeight="1">
      <c r="B27" s="698" t="s">
        <v>5</v>
      </c>
      <c r="C27" s="717"/>
      <c r="D27" s="717"/>
      <c r="G27" s="307"/>
      <c r="H27" s="700"/>
    </row>
    <row r="28" spans="1:9" s="686" customFormat="1" ht="15" customHeight="1">
      <c r="B28" s="718" t="s">
        <v>400</v>
      </c>
      <c r="C28" s="719"/>
      <c r="D28" s="719"/>
      <c r="E28" s="713"/>
      <c r="G28" s="670">
        <v>48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6.7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48</v>
      </c>
      <c r="K11" s="934">
        <v>6</v>
      </c>
      <c r="L11" s="934">
        <v>15</v>
      </c>
      <c r="M11" s="934">
        <v>27</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13</v>
      </c>
      <c r="K14" s="935" t="s">
        <v>536</v>
      </c>
      <c r="L14" s="935">
        <v>7</v>
      </c>
      <c r="M14" s="935">
        <v>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32</v>
      </c>
      <c r="K17" s="935">
        <v>4</v>
      </c>
      <c r="L17" s="935">
        <v>7</v>
      </c>
      <c r="M17" s="935">
        <v>21</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494</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536</v>
      </c>
      <c r="L23" s="935" t="s">
        <v>536</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536</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51</v>
      </c>
      <c r="K29" s="935">
        <v>9</v>
      </c>
      <c r="L29" s="935">
        <v>19</v>
      </c>
      <c r="M29" s="935">
        <v>23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54</v>
      </c>
      <c r="K32" s="935">
        <v>5</v>
      </c>
      <c r="L32" s="935">
        <v>24</v>
      </c>
      <c r="M32" s="935">
        <v>25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1655</v>
      </c>
      <c r="K35" s="935">
        <v>171</v>
      </c>
      <c r="L35" s="935">
        <v>792</v>
      </c>
      <c r="M35" s="935">
        <v>692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1655</v>
      </c>
      <c r="K12" s="938">
        <v>171</v>
      </c>
      <c r="L12" s="938">
        <v>792</v>
      </c>
      <c r="M12" s="938">
        <v>692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536</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1014</v>
      </c>
      <c r="K21" s="937">
        <v>95</v>
      </c>
      <c r="L21" s="937">
        <v>501</v>
      </c>
      <c r="M21" s="937">
        <v>418</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656</v>
      </c>
      <c r="K25" s="937">
        <v>69</v>
      </c>
      <c r="L25" s="937">
        <v>338</v>
      </c>
      <c r="M25" s="937">
        <v>249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22</v>
      </c>
      <c r="K28" s="937" t="s">
        <v>536</v>
      </c>
      <c r="L28" s="937">
        <v>10</v>
      </c>
      <c r="M28" s="937">
        <v>11</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15</v>
      </c>
      <c r="K31" s="937" t="s">
        <v>536</v>
      </c>
      <c r="L31" s="937">
        <v>5</v>
      </c>
      <c r="M31" s="937">
        <v>9</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321</v>
      </c>
      <c r="K34" s="937">
        <v>24</v>
      </c>
      <c r="L34" s="937">
        <v>148</v>
      </c>
      <c r="M34" s="937">
        <v>149</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224</v>
      </c>
      <c r="K37" s="937">
        <v>148</v>
      </c>
      <c r="L37" s="937">
        <v>62</v>
      </c>
      <c r="M37" s="937">
        <v>14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t="s">
        <v>536</v>
      </c>
      <c r="K43" s="937">
        <v>0</v>
      </c>
      <c r="L43" s="937">
        <v>0</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293</v>
      </c>
      <c r="K46" s="937">
        <v>165</v>
      </c>
      <c r="L46" s="937">
        <v>22</v>
      </c>
      <c r="M46" s="937">
        <v>106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124</v>
      </c>
      <c r="K49" s="937">
        <v>71</v>
      </c>
      <c r="L49" s="937">
        <v>4</v>
      </c>
      <c r="M49" s="937">
        <v>49</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80</v>
      </c>
      <c r="K52" s="937">
        <v>40</v>
      </c>
      <c r="L52" s="937">
        <v>12</v>
      </c>
      <c r="M52" s="937">
        <v>28</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89</v>
      </c>
      <c r="K55" s="937">
        <v>54</v>
      </c>
      <c r="L55" s="937">
        <v>6</v>
      </c>
      <c r="M55" s="937">
        <v>29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100</v>
      </c>
      <c r="K58" s="937">
        <v>6</v>
      </c>
      <c r="L58" s="937">
        <v>38</v>
      </c>
      <c r="M58" s="937">
        <v>56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35</v>
      </c>
      <c r="K63" s="937" t="s">
        <v>536</v>
      </c>
      <c r="L63" s="937">
        <v>13</v>
      </c>
      <c r="M63" s="937">
        <v>20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95</v>
      </c>
      <c r="K66" s="937">
        <v>14</v>
      </c>
      <c r="L66" s="937">
        <v>47</v>
      </c>
      <c r="M66" s="937">
        <v>34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536</v>
      </c>
      <c r="K69" s="937" t="s">
        <v>494</v>
      </c>
      <c r="L69" s="937" t="s">
        <v>536</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16</v>
      </c>
      <c r="K72" s="937" t="s">
        <v>494</v>
      </c>
      <c r="L72" s="937">
        <v>11</v>
      </c>
      <c r="M72" s="937">
        <v>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78</v>
      </c>
      <c r="K75" s="937">
        <v>14</v>
      </c>
      <c r="L75" s="939">
        <v>35</v>
      </c>
      <c r="M75" s="939">
        <v>29</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7</v>
      </c>
      <c r="I8" s="199" t="s">
        <v>494</v>
      </c>
      <c r="J8" s="199">
        <v>2</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10</v>
      </c>
      <c r="I11" s="199">
        <v>1</v>
      </c>
      <c r="J11" s="199">
        <v>5</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v>
      </c>
      <c r="I14" s="199" t="s">
        <v>494</v>
      </c>
      <c r="J14" s="199">
        <v>1</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656</v>
      </c>
      <c r="I17" s="199">
        <v>69</v>
      </c>
      <c r="J17" s="199">
        <v>338</v>
      </c>
      <c r="K17" s="935">
        <v>249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22</v>
      </c>
      <c r="I20" s="199">
        <v>1</v>
      </c>
      <c r="J20" s="199">
        <v>10</v>
      </c>
      <c r="K20" s="935">
        <v>11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43EF79-31B2-4B09-AC85-D009FBB8742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4" width="8.7109375" style="974" customWidth="1"/>
    <col min="5" max="5" width="6.28515625" style="974" customWidth="1"/>
    <col min="6" max="6" width="8.7109375" style="974" customWidth="1"/>
    <col min="7" max="7" width="9.28515625" style="974" customWidth="1"/>
    <col min="8" max="8" width="13.140625" style="974" customWidth="1"/>
    <col min="9" max="9" width="8.7109375" style="974" customWidth="1"/>
    <col min="10" max="10" width="10.425781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552</v>
      </c>
      <c r="G11" s="990" t="s">
        <v>553</v>
      </c>
      <c r="H11" s="990" t="s">
        <v>554</v>
      </c>
      <c r="I11" s="990" t="s">
        <v>555</v>
      </c>
      <c r="J11" s="990" t="s">
        <v>556</v>
      </c>
      <c r="K11" s="991"/>
      <c r="L11" s="986"/>
    </row>
    <row r="12" spans="1:12" ht="22.5" customHeight="1">
      <c r="B12" s="992"/>
      <c r="C12" s="986"/>
      <c r="D12" s="986"/>
      <c r="E12" s="982"/>
      <c r="F12" s="993"/>
      <c r="G12" s="993"/>
      <c r="H12" s="993"/>
      <c r="I12" s="993"/>
      <c r="J12" s="993"/>
      <c r="L12" s="986"/>
    </row>
    <row r="13" spans="1:12" ht="15" customHeight="1">
      <c r="B13" s="994" t="s">
        <v>557</v>
      </c>
      <c r="C13" s="986"/>
      <c r="D13" s="986"/>
      <c r="E13" s="982"/>
      <c r="F13" s="993"/>
      <c r="G13" s="993"/>
      <c r="H13" s="993"/>
      <c r="I13" s="993"/>
      <c r="J13" s="993"/>
      <c r="L13" s="986"/>
    </row>
    <row r="14" spans="1:12" ht="15" customHeight="1">
      <c r="B14" s="995" t="s">
        <v>558</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559</v>
      </c>
      <c r="C16" s="997"/>
      <c r="D16" s="998"/>
      <c r="E16" s="998"/>
      <c r="F16" s="998">
        <v>14.1</v>
      </c>
      <c r="G16" s="998">
        <v>12.8</v>
      </c>
      <c r="H16" s="998">
        <v>17.5</v>
      </c>
      <c r="I16" s="998">
        <v>16</v>
      </c>
      <c r="J16" s="998">
        <v>17.2</v>
      </c>
      <c r="K16" s="999"/>
      <c r="L16" s="1000"/>
    </row>
    <row r="17" spans="2:12" ht="15" customHeight="1">
      <c r="B17" s="995"/>
      <c r="C17" s="997"/>
      <c r="D17" s="998"/>
      <c r="E17" s="998"/>
      <c r="F17" s="998"/>
      <c r="G17" s="998"/>
      <c r="H17" s="998"/>
      <c r="I17" s="998"/>
      <c r="J17" s="998"/>
      <c r="K17" s="999"/>
      <c r="L17" s="1000"/>
    </row>
    <row r="18" spans="2:12" ht="15" customHeight="1">
      <c r="B18" s="994" t="s">
        <v>560</v>
      </c>
      <c r="C18" s="997"/>
      <c r="D18" s="998"/>
      <c r="E18" s="998"/>
      <c r="F18" s="998">
        <v>0.3</v>
      </c>
      <c r="G18" s="998">
        <v>0.6</v>
      </c>
      <c r="H18" s="998">
        <v>0.7</v>
      </c>
      <c r="I18" s="998">
        <v>0.3</v>
      </c>
      <c r="J18" s="998">
        <v>0.3</v>
      </c>
      <c r="K18" s="999"/>
      <c r="L18" s="1000"/>
    </row>
    <row r="19" spans="2:12" ht="15" customHeight="1">
      <c r="B19" s="995" t="s">
        <v>561</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562</v>
      </c>
      <c r="C21" s="997"/>
      <c r="D21" s="998"/>
      <c r="E21" s="998"/>
      <c r="F21" s="998">
        <v>5.0999999999999996</v>
      </c>
      <c r="G21" s="998">
        <v>7.4</v>
      </c>
      <c r="H21" s="998">
        <v>7.4</v>
      </c>
      <c r="I21" s="998">
        <v>6.3</v>
      </c>
      <c r="J21" s="998">
        <v>6.7</v>
      </c>
      <c r="K21" s="999"/>
      <c r="L21" s="1000"/>
    </row>
    <row r="22" spans="2:12" ht="15" customHeight="1">
      <c r="B22" s="995" t="s">
        <v>563</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564</v>
      </c>
      <c r="C24" s="997"/>
      <c r="D24" s="998"/>
      <c r="E24" s="998"/>
      <c r="F24" s="998">
        <v>0.9</v>
      </c>
      <c r="G24" s="998">
        <v>0.9</v>
      </c>
      <c r="H24" s="998">
        <v>1.1000000000000001</v>
      </c>
      <c r="I24" s="998">
        <v>1</v>
      </c>
      <c r="J24" s="998">
        <v>0.8</v>
      </c>
      <c r="K24" s="999"/>
      <c r="L24" s="1000"/>
    </row>
    <row r="25" spans="2:12" ht="15" customHeight="1">
      <c r="B25" s="995" t="s">
        <v>565</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566</v>
      </c>
      <c r="C27" s="997"/>
      <c r="D27" s="998"/>
      <c r="E27" s="998"/>
      <c r="F27" s="998">
        <v>4.2</v>
      </c>
      <c r="G27" s="998">
        <v>6</v>
      </c>
      <c r="H27" s="998">
        <v>6.8</v>
      </c>
      <c r="I27" s="998">
        <v>5.6</v>
      </c>
      <c r="J27" s="998">
        <v>4.5999999999999996</v>
      </c>
      <c r="K27" s="999"/>
      <c r="L27" s="1000"/>
    </row>
    <row r="28" spans="2:12" ht="15" customHeight="1">
      <c r="B28" s="995" t="s">
        <v>567</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568</v>
      </c>
      <c r="C30" s="997"/>
      <c r="D30" s="998"/>
      <c r="E30" s="998"/>
      <c r="F30" s="998">
        <v>2.2999999999999998</v>
      </c>
      <c r="G30" s="998">
        <v>2.2000000000000002</v>
      </c>
      <c r="H30" s="998">
        <v>2.2000000000000002</v>
      </c>
      <c r="I30" s="998">
        <v>2.2999999999999998</v>
      </c>
      <c r="J30" s="998">
        <v>2</v>
      </c>
      <c r="K30" s="999"/>
      <c r="L30" s="1000"/>
    </row>
    <row r="31" spans="2:12" ht="15" customHeight="1">
      <c r="B31" s="995" t="s">
        <v>569</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570</v>
      </c>
      <c r="C33" s="997"/>
      <c r="D33" s="997"/>
      <c r="E33" s="997"/>
      <c r="F33" s="997">
        <v>1.1000000000000001</v>
      </c>
      <c r="G33" s="997">
        <v>1.3</v>
      </c>
      <c r="H33" s="997">
        <v>1.4</v>
      </c>
      <c r="I33" s="997">
        <v>1</v>
      </c>
      <c r="J33" s="997">
        <v>0.8</v>
      </c>
      <c r="K33" s="999"/>
      <c r="L33" s="1000"/>
    </row>
    <row r="34" spans="1:15" ht="15" customHeight="1">
      <c r="B34" s="995"/>
      <c r="C34" s="997"/>
      <c r="D34" s="975"/>
      <c r="E34" s="975"/>
      <c r="F34" s="975"/>
      <c r="G34" s="975"/>
      <c r="H34" s="975"/>
      <c r="I34" s="975"/>
      <c r="J34" s="975"/>
      <c r="K34" s="999"/>
      <c r="L34" s="1000"/>
    </row>
    <row r="35" spans="1:15" ht="15" customHeight="1">
      <c r="B35" s="994" t="s">
        <v>571</v>
      </c>
      <c r="C35" s="997"/>
      <c r="D35" s="998"/>
      <c r="E35" s="998"/>
      <c r="F35" s="998">
        <v>2.2999999999999998</v>
      </c>
      <c r="G35" s="998">
        <v>2.6</v>
      </c>
      <c r="H35" s="998">
        <v>3.6</v>
      </c>
      <c r="I35" s="998">
        <v>2.7</v>
      </c>
      <c r="J35" s="998">
        <v>2.2999999999999998</v>
      </c>
      <c r="K35" s="999"/>
      <c r="L35" s="1000"/>
    </row>
    <row r="36" spans="1:15" ht="15" customHeight="1">
      <c r="B36" s="995" t="s">
        <v>572</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573</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574</v>
      </c>
      <c r="C43" s="1002"/>
      <c r="D43" s="1002"/>
      <c r="E43" s="1002"/>
      <c r="F43" s="1003"/>
      <c r="G43" s="1003"/>
      <c r="H43" s="1003"/>
      <c r="I43" s="1003"/>
      <c r="J43" s="1003"/>
      <c r="K43" s="1007"/>
      <c r="L43" s="996"/>
    </row>
    <row r="44" spans="1:15" ht="15" customHeight="1">
      <c r="A44" s="1002"/>
      <c r="B44" s="1009" t="s">
        <v>575</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576</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577</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578</v>
      </c>
    </row>
    <row r="52" spans="2:12" ht="15.75" customHeight="1">
      <c r="B52" s="1016"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29F36D-D424-46CC-8F93-6D77B7302086}">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30" customHeight="1">
      <c r="B2" s="1017" t="s">
        <v>580</v>
      </c>
      <c r="C2" s="1018" t="s">
        <v>581</v>
      </c>
      <c r="D2" s="1018"/>
      <c r="E2" s="1018"/>
      <c r="F2" s="1018"/>
      <c r="G2" s="1018"/>
      <c r="H2" s="1018"/>
      <c r="I2" s="1018"/>
    </row>
    <row r="3" spans="2:16" ht="30" customHeight="1">
      <c r="B3" s="1020" t="s">
        <v>582</v>
      </c>
      <c r="C3" s="1021" t="s">
        <v>583</v>
      </c>
      <c r="D3" s="1021"/>
      <c r="E3" s="1021"/>
      <c r="F3" s="1021"/>
      <c r="G3" s="1021"/>
      <c r="H3" s="1021"/>
      <c r="I3" s="1021"/>
    </row>
    <row r="4" spans="2:16" ht="15.75" thickBot="1">
      <c r="D4" s="1022"/>
      <c r="E4" s="1022"/>
      <c r="F4" s="1022"/>
      <c r="G4" s="1022"/>
      <c r="H4" s="1022"/>
      <c r="I4" s="1022"/>
    </row>
    <row r="5" spans="2:16" ht="99" customHeight="1" thickTop="1" thickBot="1">
      <c r="B5" s="1023" t="s">
        <v>584</v>
      </c>
      <c r="C5" s="1023"/>
      <c r="D5" s="1024" t="s">
        <v>585</v>
      </c>
      <c r="E5" s="1024">
        <v>2016</v>
      </c>
      <c r="F5" s="1024">
        <v>2017</v>
      </c>
      <c r="G5" s="1024">
        <v>2018</v>
      </c>
      <c r="H5" s="1024">
        <v>2019</v>
      </c>
      <c r="I5" s="1025">
        <v>2020</v>
      </c>
    </row>
    <row r="6" spans="2:16" ht="30" customHeight="1">
      <c r="B6" s="1026" t="s">
        <v>586</v>
      </c>
      <c r="C6" s="1027" t="s">
        <v>587</v>
      </c>
      <c r="D6" s="1028" t="s">
        <v>588</v>
      </c>
      <c r="E6" s="1029">
        <v>24</v>
      </c>
      <c r="F6" s="1029">
        <v>23.8</v>
      </c>
      <c r="G6" s="1029">
        <v>23.8</v>
      </c>
      <c r="H6" s="1029">
        <v>24.1</v>
      </c>
      <c r="I6" s="1029">
        <v>24</v>
      </c>
      <c r="L6" s="1030"/>
      <c r="M6" s="1031"/>
      <c r="N6" s="1031"/>
      <c r="O6" s="1031"/>
      <c r="P6" s="1032"/>
    </row>
    <row r="7" spans="2:16" ht="30" customHeight="1">
      <c r="B7" s="1026"/>
      <c r="C7" s="1033"/>
      <c r="D7" s="1034" t="s">
        <v>589</v>
      </c>
      <c r="E7" s="1035">
        <v>32.5</v>
      </c>
      <c r="F7" s="1035">
        <v>32.299999999999997</v>
      </c>
      <c r="G7" s="1035">
        <v>32.299999999999997</v>
      </c>
      <c r="H7" s="1035">
        <v>32.5</v>
      </c>
      <c r="I7" s="1035">
        <v>32</v>
      </c>
      <c r="L7" s="1030"/>
      <c r="M7" s="1031"/>
      <c r="N7" s="1031"/>
      <c r="O7" s="1031"/>
      <c r="P7" s="1032"/>
    </row>
    <row r="8" spans="2:16" ht="42.6" customHeight="1">
      <c r="B8" s="1026"/>
      <c r="C8" s="1036" t="s">
        <v>590</v>
      </c>
      <c r="D8" s="1037" t="s">
        <v>591</v>
      </c>
      <c r="E8" s="1038">
        <v>5423</v>
      </c>
      <c r="F8" s="1038">
        <v>3823.2</v>
      </c>
      <c r="G8" s="1038">
        <v>3864.6</v>
      </c>
      <c r="H8" s="1038">
        <v>3307.5</v>
      </c>
      <c r="I8" s="1038">
        <v>4079.6</v>
      </c>
      <c r="L8" s="1039"/>
      <c r="M8" s="1040"/>
      <c r="N8" s="1040"/>
      <c r="O8" s="1040"/>
      <c r="P8" s="1041"/>
    </row>
    <row r="9" spans="2:16" ht="30" customHeight="1">
      <c r="B9" s="1026"/>
      <c r="C9" s="1033"/>
      <c r="D9" s="1042" t="s">
        <v>592</v>
      </c>
      <c r="E9" s="1043">
        <v>265</v>
      </c>
      <c r="F9" s="1043">
        <v>252</v>
      </c>
      <c r="G9" s="1044">
        <v>249</v>
      </c>
      <c r="H9" s="1043">
        <v>235</v>
      </c>
      <c r="I9" s="1043">
        <v>258</v>
      </c>
      <c r="L9" s="1030"/>
      <c r="M9" s="1031"/>
      <c r="N9" s="1031"/>
      <c r="O9" s="1031"/>
      <c r="P9" s="1032"/>
    </row>
    <row r="10" spans="2:16" ht="39.6" customHeight="1" thickBot="1">
      <c r="B10" s="1045"/>
      <c r="C10" s="1046" t="s">
        <v>593</v>
      </c>
      <c r="D10" s="1047" t="s">
        <v>594</v>
      </c>
      <c r="E10" s="1048">
        <v>84.1</v>
      </c>
      <c r="F10" s="1048">
        <v>87.5</v>
      </c>
      <c r="G10" s="1049">
        <v>83.8</v>
      </c>
      <c r="H10" s="1050">
        <v>84</v>
      </c>
      <c r="I10" s="1048">
        <v>86.8</v>
      </c>
      <c r="L10" s="1030"/>
      <c r="M10" s="1031"/>
      <c r="N10" s="1031"/>
      <c r="O10" s="1031"/>
      <c r="P10" s="1032"/>
    </row>
    <row r="11" spans="2:16">
      <c r="J11" s="1051" t="s">
        <v>595</v>
      </c>
    </row>
    <row r="12" spans="2:16">
      <c r="J12" s="1052" t="s">
        <v>596</v>
      </c>
    </row>
    <row r="14" spans="2:16" ht="15.75">
      <c r="B14" s="1053" t="s">
        <v>597</v>
      </c>
      <c r="C14" s="1054"/>
    </row>
    <row r="15" spans="2:16" ht="15.75">
      <c r="B15" s="1053"/>
      <c r="C15" s="1054"/>
    </row>
    <row r="16" spans="2:16" ht="25.15" customHeight="1">
      <c r="B16" s="1055" t="s">
        <v>598</v>
      </c>
      <c r="C16" s="1055"/>
      <c r="D16" s="1055"/>
      <c r="E16" s="1055"/>
      <c r="F16" s="1055"/>
      <c r="G16" s="1055"/>
      <c r="H16" s="1055"/>
      <c r="I16" s="1055"/>
    </row>
    <row r="17" spans="2:3">
      <c r="B17" s="1056" t="s">
        <v>599</v>
      </c>
      <c r="C17" s="1057"/>
    </row>
    <row r="19" spans="2:3">
      <c r="B19" s="1053"/>
    </row>
    <row r="20" spans="2:3">
      <c r="B20" s="1057"/>
    </row>
    <row r="22" spans="2:3">
      <c r="B22" s="1053"/>
    </row>
    <row r="23" spans="2:3">
      <c r="B23" s="1057"/>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